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sldIdLst>
    <p:sldId id="282" r:id="rId3"/>
    <p:sldId id="285" r:id="rId4"/>
    <p:sldId id="277" r:id="rId5"/>
    <p:sldId id="278" r:id="rId6"/>
    <p:sldId id="279" r:id="rId7"/>
    <p:sldId id="280" r:id="rId8"/>
    <p:sldId id="283" r:id="rId9"/>
    <p:sldId id="28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  <a:srgbClr val="00CC99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911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486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59334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08194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19167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29163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976438"/>
            <a:ext cx="3808412" cy="4119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6438"/>
            <a:ext cx="3808413" cy="4119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64720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63524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52189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807195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1066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4380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407933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560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8013"/>
            <a:ext cx="1941513" cy="5487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388" y="608013"/>
            <a:ext cx="5675312" cy="5487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2557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2659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01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25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100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1856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3137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5280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2431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28501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4C7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DEF301DB-D05C-4DF0-B1E2-E740A72DD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994A346-94FE-4168-B09D-774F198CF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00138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Freeform 4">
            <a:extLst>
              <a:ext uri="{FF2B5EF4-FFF2-40B4-BE49-F238E27FC236}">
                <a16:creationId xmlns:a16="http://schemas.microsoft.com/office/drawing/2014/main" xmlns="" id="{9354DCF0-A475-4514-9CAC-CE23ACFCEBE0}"/>
              </a:ext>
            </a:extLst>
          </p:cNvPr>
          <p:cNvSpPr>
            <a:spLocks/>
          </p:cNvSpPr>
          <p:nvPr/>
        </p:nvSpPr>
        <p:spPr bwMode="auto">
          <a:xfrm>
            <a:off x="609600" y="-228600"/>
            <a:ext cx="339725" cy="3127375"/>
          </a:xfrm>
          <a:custGeom>
            <a:avLst/>
            <a:gdLst>
              <a:gd name="T0" fmla="*/ 45109 w 241"/>
              <a:gd name="T1" fmla="*/ 39688 h 1970"/>
              <a:gd name="T2" fmla="*/ 62024 w 241"/>
              <a:gd name="T3" fmla="*/ 125413 h 1970"/>
              <a:gd name="T4" fmla="*/ 70482 w 241"/>
              <a:gd name="T5" fmla="*/ 255588 h 1970"/>
              <a:gd name="T6" fmla="*/ 64844 w 241"/>
              <a:gd name="T7" fmla="*/ 420688 h 1970"/>
              <a:gd name="T8" fmla="*/ 46518 w 241"/>
              <a:gd name="T9" fmla="*/ 590550 h 1970"/>
              <a:gd name="T10" fmla="*/ 23964 w 241"/>
              <a:gd name="T11" fmla="*/ 755650 h 1970"/>
              <a:gd name="T12" fmla="*/ 5639 w 241"/>
              <a:gd name="T13" fmla="*/ 925513 h 1970"/>
              <a:gd name="T14" fmla="*/ 0 w 241"/>
              <a:gd name="T15" fmla="*/ 1090613 h 1970"/>
              <a:gd name="T16" fmla="*/ 8458 w 241"/>
              <a:gd name="T17" fmla="*/ 1220788 h 1970"/>
              <a:gd name="T18" fmla="*/ 25374 w 241"/>
              <a:gd name="T19" fmla="*/ 1304925 h 1970"/>
              <a:gd name="T20" fmla="*/ 45109 w 241"/>
              <a:gd name="T21" fmla="*/ 1385888 h 1970"/>
              <a:gd name="T22" fmla="*/ 62024 w 241"/>
              <a:gd name="T23" fmla="*/ 1470025 h 1970"/>
              <a:gd name="T24" fmla="*/ 70482 w 241"/>
              <a:gd name="T25" fmla="*/ 1595438 h 1970"/>
              <a:gd name="T26" fmla="*/ 64844 w 241"/>
              <a:gd name="T27" fmla="*/ 1765300 h 1970"/>
              <a:gd name="T28" fmla="*/ 46518 w 241"/>
              <a:gd name="T29" fmla="*/ 1930400 h 1970"/>
              <a:gd name="T30" fmla="*/ 23964 w 241"/>
              <a:gd name="T31" fmla="*/ 2100263 h 1970"/>
              <a:gd name="T32" fmla="*/ 5639 w 241"/>
              <a:gd name="T33" fmla="*/ 2265363 h 1970"/>
              <a:gd name="T34" fmla="*/ 0 w 241"/>
              <a:gd name="T35" fmla="*/ 2435225 h 1970"/>
              <a:gd name="T36" fmla="*/ 8458 w 241"/>
              <a:gd name="T37" fmla="*/ 2560638 h 1970"/>
              <a:gd name="T38" fmla="*/ 25374 w 241"/>
              <a:gd name="T39" fmla="*/ 2646363 h 1970"/>
              <a:gd name="T40" fmla="*/ 303074 w 241"/>
              <a:gd name="T41" fmla="*/ 3125788 h 1970"/>
              <a:gd name="T42" fmla="*/ 284749 w 241"/>
              <a:gd name="T43" fmla="*/ 3040063 h 1970"/>
              <a:gd name="T44" fmla="*/ 272062 w 241"/>
              <a:gd name="T45" fmla="*/ 2955925 h 1970"/>
              <a:gd name="T46" fmla="*/ 267833 w 241"/>
              <a:gd name="T47" fmla="*/ 2790825 h 1970"/>
              <a:gd name="T48" fmla="*/ 280520 w 241"/>
              <a:gd name="T49" fmla="*/ 2620963 h 1970"/>
              <a:gd name="T50" fmla="*/ 303074 w 241"/>
              <a:gd name="T51" fmla="*/ 2455863 h 1970"/>
              <a:gd name="T52" fmla="*/ 324219 w 241"/>
              <a:gd name="T53" fmla="*/ 2286000 h 1970"/>
              <a:gd name="T54" fmla="*/ 336906 w 241"/>
              <a:gd name="T55" fmla="*/ 2116138 h 1970"/>
              <a:gd name="T56" fmla="*/ 334086 w 241"/>
              <a:gd name="T57" fmla="*/ 1951038 h 1970"/>
              <a:gd name="T58" fmla="*/ 322809 w 241"/>
              <a:gd name="T59" fmla="*/ 1865313 h 1970"/>
              <a:gd name="T60" fmla="*/ 303074 w 241"/>
              <a:gd name="T61" fmla="*/ 1781175 h 1970"/>
              <a:gd name="T62" fmla="*/ 284749 w 241"/>
              <a:gd name="T63" fmla="*/ 1695450 h 1970"/>
              <a:gd name="T64" fmla="*/ 272062 w 241"/>
              <a:gd name="T65" fmla="*/ 1616075 h 1970"/>
              <a:gd name="T66" fmla="*/ 267833 w 241"/>
              <a:gd name="T67" fmla="*/ 1444625 h 1970"/>
              <a:gd name="T68" fmla="*/ 280520 w 241"/>
              <a:gd name="T69" fmla="*/ 1281113 h 1970"/>
              <a:gd name="T70" fmla="*/ 303074 w 241"/>
              <a:gd name="T71" fmla="*/ 1109663 h 1970"/>
              <a:gd name="T72" fmla="*/ 324219 w 241"/>
              <a:gd name="T73" fmla="*/ 939800 h 1970"/>
              <a:gd name="T74" fmla="*/ 336906 w 241"/>
              <a:gd name="T75" fmla="*/ 774700 h 1970"/>
              <a:gd name="T76" fmla="*/ 334086 w 241"/>
              <a:gd name="T77" fmla="*/ 604838 h 1970"/>
              <a:gd name="T78" fmla="*/ 322809 w 241"/>
              <a:gd name="T79" fmla="*/ 525463 h 1970"/>
              <a:gd name="T80" fmla="*/ 303074 w 241"/>
              <a:gd name="T81" fmla="*/ 439738 h 197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241" h="1970">
                <a:moveTo>
                  <a:pt x="25" y="0"/>
                </a:moveTo>
                <a:lnTo>
                  <a:pt x="32" y="25"/>
                </a:lnTo>
                <a:lnTo>
                  <a:pt x="39" y="54"/>
                </a:lnTo>
                <a:lnTo>
                  <a:pt x="44" y="79"/>
                </a:lnTo>
                <a:lnTo>
                  <a:pt x="46" y="107"/>
                </a:lnTo>
                <a:lnTo>
                  <a:pt x="50" y="161"/>
                </a:lnTo>
                <a:lnTo>
                  <a:pt x="50" y="211"/>
                </a:lnTo>
                <a:lnTo>
                  <a:pt x="46" y="265"/>
                </a:lnTo>
                <a:lnTo>
                  <a:pt x="40" y="318"/>
                </a:lnTo>
                <a:lnTo>
                  <a:pt x="33" y="372"/>
                </a:lnTo>
                <a:lnTo>
                  <a:pt x="25" y="425"/>
                </a:lnTo>
                <a:lnTo>
                  <a:pt x="17" y="476"/>
                </a:lnTo>
                <a:lnTo>
                  <a:pt x="10" y="529"/>
                </a:lnTo>
                <a:lnTo>
                  <a:pt x="4" y="583"/>
                </a:lnTo>
                <a:lnTo>
                  <a:pt x="0" y="636"/>
                </a:lnTo>
                <a:lnTo>
                  <a:pt x="0" y="687"/>
                </a:lnTo>
                <a:lnTo>
                  <a:pt x="4" y="740"/>
                </a:lnTo>
                <a:lnTo>
                  <a:pt x="6" y="769"/>
                </a:lnTo>
                <a:lnTo>
                  <a:pt x="11" y="794"/>
                </a:lnTo>
                <a:lnTo>
                  <a:pt x="18" y="822"/>
                </a:lnTo>
                <a:lnTo>
                  <a:pt x="25" y="847"/>
                </a:lnTo>
                <a:lnTo>
                  <a:pt x="32" y="873"/>
                </a:lnTo>
                <a:lnTo>
                  <a:pt x="39" y="901"/>
                </a:lnTo>
                <a:lnTo>
                  <a:pt x="44" y="926"/>
                </a:lnTo>
                <a:lnTo>
                  <a:pt x="46" y="951"/>
                </a:lnTo>
                <a:lnTo>
                  <a:pt x="50" y="1005"/>
                </a:lnTo>
                <a:lnTo>
                  <a:pt x="50" y="1059"/>
                </a:lnTo>
                <a:lnTo>
                  <a:pt x="46" y="1112"/>
                </a:lnTo>
                <a:lnTo>
                  <a:pt x="40" y="1162"/>
                </a:lnTo>
                <a:lnTo>
                  <a:pt x="33" y="1216"/>
                </a:lnTo>
                <a:lnTo>
                  <a:pt x="25" y="1270"/>
                </a:lnTo>
                <a:lnTo>
                  <a:pt x="17" y="1323"/>
                </a:lnTo>
                <a:lnTo>
                  <a:pt x="10" y="1377"/>
                </a:lnTo>
                <a:lnTo>
                  <a:pt x="4" y="1427"/>
                </a:lnTo>
                <a:lnTo>
                  <a:pt x="0" y="1481"/>
                </a:lnTo>
                <a:lnTo>
                  <a:pt x="0" y="1534"/>
                </a:lnTo>
                <a:lnTo>
                  <a:pt x="4" y="1588"/>
                </a:lnTo>
                <a:lnTo>
                  <a:pt x="6" y="1613"/>
                </a:lnTo>
                <a:lnTo>
                  <a:pt x="11" y="1638"/>
                </a:lnTo>
                <a:lnTo>
                  <a:pt x="18" y="1667"/>
                </a:lnTo>
                <a:lnTo>
                  <a:pt x="25" y="1692"/>
                </a:lnTo>
                <a:lnTo>
                  <a:pt x="215" y="1969"/>
                </a:lnTo>
                <a:lnTo>
                  <a:pt x="207" y="1944"/>
                </a:lnTo>
                <a:lnTo>
                  <a:pt x="202" y="1915"/>
                </a:lnTo>
                <a:lnTo>
                  <a:pt x="197" y="1890"/>
                </a:lnTo>
                <a:lnTo>
                  <a:pt x="193" y="1862"/>
                </a:lnTo>
                <a:lnTo>
                  <a:pt x="190" y="1808"/>
                </a:lnTo>
                <a:lnTo>
                  <a:pt x="190" y="1758"/>
                </a:lnTo>
                <a:lnTo>
                  <a:pt x="193" y="1704"/>
                </a:lnTo>
                <a:lnTo>
                  <a:pt x="199" y="1651"/>
                </a:lnTo>
                <a:lnTo>
                  <a:pt x="207" y="1597"/>
                </a:lnTo>
                <a:lnTo>
                  <a:pt x="215" y="1547"/>
                </a:lnTo>
                <a:lnTo>
                  <a:pt x="223" y="1493"/>
                </a:lnTo>
                <a:lnTo>
                  <a:pt x="230" y="1440"/>
                </a:lnTo>
                <a:lnTo>
                  <a:pt x="236" y="1386"/>
                </a:lnTo>
                <a:lnTo>
                  <a:pt x="239" y="1333"/>
                </a:lnTo>
                <a:lnTo>
                  <a:pt x="240" y="1282"/>
                </a:lnTo>
                <a:lnTo>
                  <a:pt x="237" y="1229"/>
                </a:lnTo>
                <a:lnTo>
                  <a:pt x="233" y="1200"/>
                </a:lnTo>
                <a:lnTo>
                  <a:pt x="229" y="1175"/>
                </a:lnTo>
                <a:lnTo>
                  <a:pt x="222" y="1147"/>
                </a:lnTo>
                <a:lnTo>
                  <a:pt x="215" y="1122"/>
                </a:lnTo>
                <a:lnTo>
                  <a:pt x="207" y="1096"/>
                </a:lnTo>
                <a:lnTo>
                  <a:pt x="202" y="1068"/>
                </a:lnTo>
                <a:lnTo>
                  <a:pt x="197" y="1043"/>
                </a:lnTo>
                <a:lnTo>
                  <a:pt x="193" y="1018"/>
                </a:lnTo>
                <a:lnTo>
                  <a:pt x="190" y="964"/>
                </a:lnTo>
                <a:lnTo>
                  <a:pt x="190" y="910"/>
                </a:lnTo>
                <a:lnTo>
                  <a:pt x="193" y="857"/>
                </a:lnTo>
                <a:lnTo>
                  <a:pt x="199" y="807"/>
                </a:lnTo>
                <a:lnTo>
                  <a:pt x="207" y="753"/>
                </a:lnTo>
                <a:lnTo>
                  <a:pt x="215" y="699"/>
                </a:lnTo>
                <a:lnTo>
                  <a:pt x="223" y="646"/>
                </a:lnTo>
                <a:lnTo>
                  <a:pt x="230" y="592"/>
                </a:lnTo>
                <a:lnTo>
                  <a:pt x="236" y="542"/>
                </a:lnTo>
                <a:lnTo>
                  <a:pt x="239" y="488"/>
                </a:lnTo>
                <a:lnTo>
                  <a:pt x="240" y="435"/>
                </a:lnTo>
                <a:lnTo>
                  <a:pt x="237" y="381"/>
                </a:lnTo>
                <a:lnTo>
                  <a:pt x="233" y="356"/>
                </a:lnTo>
                <a:lnTo>
                  <a:pt x="229" y="331"/>
                </a:lnTo>
                <a:lnTo>
                  <a:pt x="222" y="302"/>
                </a:lnTo>
                <a:lnTo>
                  <a:pt x="215" y="277"/>
                </a:lnTo>
                <a:lnTo>
                  <a:pt x="25" y="0"/>
                </a:lnTo>
              </a:path>
            </a:pathLst>
          </a:custGeom>
          <a:gradFill rotWithShape="0">
            <a:gsLst>
              <a:gs pos="0">
                <a:srgbClr val="808080"/>
              </a:gs>
              <a:gs pos="100000">
                <a:srgbClr val="40404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xmlns="" id="{244F810B-54B6-4742-8C4A-0FECDB2A3377}"/>
              </a:ext>
            </a:extLst>
          </p:cNvPr>
          <p:cNvSpPr>
            <a:spLocks/>
          </p:cNvSpPr>
          <p:nvPr/>
        </p:nvSpPr>
        <p:spPr bwMode="auto">
          <a:xfrm>
            <a:off x="203200" y="73025"/>
            <a:ext cx="341313" cy="4502150"/>
          </a:xfrm>
          <a:custGeom>
            <a:avLst/>
            <a:gdLst>
              <a:gd name="T0" fmla="*/ 46543 w 242"/>
              <a:gd name="T1" fmla="*/ 58738 h 2836"/>
              <a:gd name="T2" fmla="*/ 62057 w 242"/>
              <a:gd name="T3" fmla="*/ 182563 h 2836"/>
              <a:gd name="T4" fmla="*/ 69109 w 242"/>
              <a:gd name="T5" fmla="*/ 300038 h 2836"/>
              <a:gd name="T6" fmla="*/ 71930 w 242"/>
              <a:gd name="T7" fmla="*/ 423863 h 2836"/>
              <a:gd name="T8" fmla="*/ 69109 w 242"/>
              <a:gd name="T9" fmla="*/ 541338 h 2836"/>
              <a:gd name="T10" fmla="*/ 57826 w 242"/>
              <a:gd name="T11" fmla="*/ 723900 h 2836"/>
              <a:gd name="T12" fmla="*/ 35260 w 242"/>
              <a:gd name="T13" fmla="*/ 966788 h 2836"/>
              <a:gd name="T14" fmla="*/ 12693 w 242"/>
              <a:gd name="T15" fmla="*/ 1208088 h 2836"/>
              <a:gd name="T16" fmla="*/ 2821 w 242"/>
              <a:gd name="T17" fmla="*/ 1390650 h 2836"/>
              <a:gd name="T18" fmla="*/ 0 w 242"/>
              <a:gd name="T19" fmla="*/ 1514475 h 2836"/>
              <a:gd name="T20" fmla="*/ 2821 w 242"/>
              <a:gd name="T21" fmla="*/ 1631950 h 2836"/>
              <a:gd name="T22" fmla="*/ 9873 w 242"/>
              <a:gd name="T23" fmla="*/ 1755775 h 2836"/>
              <a:gd name="T24" fmla="*/ 25387 w 242"/>
              <a:gd name="T25" fmla="*/ 1873250 h 2836"/>
              <a:gd name="T26" fmla="*/ 46543 w 242"/>
              <a:gd name="T27" fmla="*/ 1990725 h 2836"/>
              <a:gd name="T28" fmla="*/ 62057 w 242"/>
              <a:gd name="T29" fmla="*/ 2114550 h 2836"/>
              <a:gd name="T30" fmla="*/ 69109 w 242"/>
              <a:gd name="T31" fmla="*/ 2239963 h 2836"/>
              <a:gd name="T32" fmla="*/ 71930 w 242"/>
              <a:gd name="T33" fmla="*/ 2355850 h 2836"/>
              <a:gd name="T34" fmla="*/ 69109 w 242"/>
              <a:gd name="T35" fmla="*/ 2481263 h 2836"/>
              <a:gd name="T36" fmla="*/ 57826 w 242"/>
              <a:gd name="T37" fmla="*/ 2663825 h 2836"/>
              <a:gd name="T38" fmla="*/ 35260 w 242"/>
              <a:gd name="T39" fmla="*/ 2905125 h 2836"/>
              <a:gd name="T40" fmla="*/ 12693 w 242"/>
              <a:gd name="T41" fmla="*/ 3146425 h 2836"/>
              <a:gd name="T42" fmla="*/ 2821 w 242"/>
              <a:gd name="T43" fmla="*/ 3328988 h 2836"/>
              <a:gd name="T44" fmla="*/ 0 w 242"/>
              <a:gd name="T45" fmla="*/ 3446463 h 2836"/>
              <a:gd name="T46" fmla="*/ 2821 w 242"/>
              <a:gd name="T47" fmla="*/ 3571875 h 2836"/>
              <a:gd name="T48" fmla="*/ 9873 w 242"/>
              <a:gd name="T49" fmla="*/ 3687763 h 2836"/>
              <a:gd name="T50" fmla="*/ 25387 w 242"/>
              <a:gd name="T51" fmla="*/ 3813175 h 2836"/>
              <a:gd name="T52" fmla="*/ 303233 w 242"/>
              <a:gd name="T53" fmla="*/ 4500563 h 2836"/>
              <a:gd name="T54" fmla="*/ 283487 w 242"/>
              <a:gd name="T55" fmla="*/ 4383088 h 2836"/>
              <a:gd name="T56" fmla="*/ 273615 w 242"/>
              <a:gd name="T57" fmla="*/ 4259263 h 2836"/>
              <a:gd name="T58" fmla="*/ 267973 w 242"/>
              <a:gd name="T59" fmla="*/ 4141788 h 2836"/>
              <a:gd name="T60" fmla="*/ 267973 w 242"/>
              <a:gd name="T61" fmla="*/ 4017963 h 2836"/>
              <a:gd name="T62" fmla="*/ 273615 w 242"/>
              <a:gd name="T63" fmla="*/ 3900488 h 2836"/>
              <a:gd name="T64" fmla="*/ 291950 w 242"/>
              <a:gd name="T65" fmla="*/ 3659188 h 2836"/>
              <a:gd name="T66" fmla="*/ 314516 w 242"/>
              <a:gd name="T67" fmla="*/ 3417888 h 2836"/>
              <a:gd name="T68" fmla="*/ 334261 w 242"/>
              <a:gd name="T69" fmla="*/ 3176588 h 2836"/>
              <a:gd name="T70" fmla="*/ 338492 w 242"/>
              <a:gd name="T71" fmla="*/ 3051175 h 2836"/>
              <a:gd name="T72" fmla="*/ 338492 w 242"/>
              <a:gd name="T73" fmla="*/ 2935288 h 2836"/>
              <a:gd name="T74" fmla="*/ 334261 w 242"/>
              <a:gd name="T75" fmla="*/ 2809875 h 2836"/>
              <a:gd name="T76" fmla="*/ 322978 w 242"/>
              <a:gd name="T77" fmla="*/ 2692400 h 2836"/>
              <a:gd name="T78" fmla="*/ 303233 w 242"/>
              <a:gd name="T79" fmla="*/ 2568575 h 2836"/>
              <a:gd name="T80" fmla="*/ 283487 w 242"/>
              <a:gd name="T81" fmla="*/ 2451100 h 2836"/>
              <a:gd name="T82" fmla="*/ 273615 w 242"/>
              <a:gd name="T83" fmla="*/ 2327275 h 2836"/>
              <a:gd name="T84" fmla="*/ 267973 w 242"/>
              <a:gd name="T85" fmla="*/ 2209800 h 2836"/>
              <a:gd name="T86" fmla="*/ 267973 w 242"/>
              <a:gd name="T87" fmla="*/ 2085975 h 2836"/>
              <a:gd name="T88" fmla="*/ 273615 w 242"/>
              <a:gd name="T89" fmla="*/ 1968500 h 2836"/>
              <a:gd name="T90" fmla="*/ 291950 w 242"/>
              <a:gd name="T91" fmla="*/ 1727200 h 2836"/>
              <a:gd name="T92" fmla="*/ 314516 w 242"/>
              <a:gd name="T93" fmla="*/ 1485900 h 2836"/>
              <a:gd name="T94" fmla="*/ 334261 w 242"/>
              <a:gd name="T95" fmla="*/ 1244600 h 2836"/>
              <a:gd name="T96" fmla="*/ 338492 w 242"/>
              <a:gd name="T97" fmla="*/ 1119188 h 2836"/>
              <a:gd name="T98" fmla="*/ 338492 w 242"/>
              <a:gd name="T99" fmla="*/ 1003300 h 2836"/>
              <a:gd name="T100" fmla="*/ 334261 w 242"/>
              <a:gd name="T101" fmla="*/ 877888 h 2836"/>
              <a:gd name="T102" fmla="*/ 322978 w 242"/>
              <a:gd name="T103" fmla="*/ 760413 h 2836"/>
              <a:gd name="T104" fmla="*/ 303233 w 242"/>
              <a:gd name="T105" fmla="*/ 636588 h 28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2" h="2836">
                <a:moveTo>
                  <a:pt x="25" y="0"/>
                </a:moveTo>
                <a:lnTo>
                  <a:pt x="33" y="37"/>
                </a:lnTo>
                <a:lnTo>
                  <a:pt x="39" y="78"/>
                </a:lnTo>
                <a:lnTo>
                  <a:pt x="44" y="115"/>
                </a:lnTo>
                <a:lnTo>
                  <a:pt x="47" y="152"/>
                </a:lnTo>
                <a:lnTo>
                  <a:pt x="49" y="189"/>
                </a:lnTo>
                <a:lnTo>
                  <a:pt x="50" y="231"/>
                </a:lnTo>
                <a:lnTo>
                  <a:pt x="51" y="267"/>
                </a:lnTo>
                <a:lnTo>
                  <a:pt x="50" y="304"/>
                </a:lnTo>
                <a:lnTo>
                  <a:pt x="49" y="341"/>
                </a:lnTo>
                <a:lnTo>
                  <a:pt x="47" y="383"/>
                </a:lnTo>
                <a:lnTo>
                  <a:pt x="41" y="456"/>
                </a:lnTo>
                <a:lnTo>
                  <a:pt x="33" y="535"/>
                </a:lnTo>
                <a:lnTo>
                  <a:pt x="25" y="609"/>
                </a:lnTo>
                <a:lnTo>
                  <a:pt x="17" y="687"/>
                </a:lnTo>
                <a:lnTo>
                  <a:pt x="9" y="761"/>
                </a:lnTo>
                <a:lnTo>
                  <a:pt x="4" y="839"/>
                </a:lnTo>
                <a:lnTo>
                  <a:pt x="2" y="876"/>
                </a:lnTo>
                <a:lnTo>
                  <a:pt x="0" y="913"/>
                </a:lnTo>
                <a:lnTo>
                  <a:pt x="0" y="954"/>
                </a:lnTo>
                <a:lnTo>
                  <a:pt x="0" y="991"/>
                </a:lnTo>
                <a:lnTo>
                  <a:pt x="2" y="1028"/>
                </a:lnTo>
                <a:lnTo>
                  <a:pt x="4" y="1065"/>
                </a:lnTo>
                <a:lnTo>
                  <a:pt x="7" y="1106"/>
                </a:lnTo>
                <a:lnTo>
                  <a:pt x="12" y="1143"/>
                </a:lnTo>
                <a:lnTo>
                  <a:pt x="18" y="1180"/>
                </a:lnTo>
                <a:lnTo>
                  <a:pt x="25" y="1217"/>
                </a:lnTo>
                <a:lnTo>
                  <a:pt x="33" y="1254"/>
                </a:lnTo>
                <a:lnTo>
                  <a:pt x="39" y="1295"/>
                </a:lnTo>
                <a:lnTo>
                  <a:pt x="44" y="1332"/>
                </a:lnTo>
                <a:lnTo>
                  <a:pt x="47" y="1369"/>
                </a:lnTo>
                <a:lnTo>
                  <a:pt x="49" y="1411"/>
                </a:lnTo>
                <a:lnTo>
                  <a:pt x="50" y="1448"/>
                </a:lnTo>
                <a:lnTo>
                  <a:pt x="51" y="1484"/>
                </a:lnTo>
                <a:lnTo>
                  <a:pt x="50" y="1526"/>
                </a:lnTo>
                <a:lnTo>
                  <a:pt x="49" y="1563"/>
                </a:lnTo>
                <a:lnTo>
                  <a:pt x="47" y="1600"/>
                </a:lnTo>
                <a:lnTo>
                  <a:pt x="41" y="1678"/>
                </a:lnTo>
                <a:lnTo>
                  <a:pt x="33" y="1752"/>
                </a:lnTo>
                <a:lnTo>
                  <a:pt x="25" y="1830"/>
                </a:lnTo>
                <a:lnTo>
                  <a:pt x="17" y="1904"/>
                </a:lnTo>
                <a:lnTo>
                  <a:pt x="9" y="1982"/>
                </a:lnTo>
                <a:lnTo>
                  <a:pt x="4" y="2061"/>
                </a:lnTo>
                <a:lnTo>
                  <a:pt x="2" y="2097"/>
                </a:lnTo>
                <a:lnTo>
                  <a:pt x="0" y="2134"/>
                </a:lnTo>
                <a:lnTo>
                  <a:pt x="0" y="2171"/>
                </a:lnTo>
                <a:lnTo>
                  <a:pt x="0" y="2213"/>
                </a:lnTo>
                <a:lnTo>
                  <a:pt x="2" y="2250"/>
                </a:lnTo>
                <a:lnTo>
                  <a:pt x="4" y="2286"/>
                </a:lnTo>
                <a:lnTo>
                  <a:pt x="7" y="2323"/>
                </a:lnTo>
                <a:lnTo>
                  <a:pt x="12" y="2365"/>
                </a:lnTo>
                <a:lnTo>
                  <a:pt x="18" y="2402"/>
                </a:lnTo>
                <a:lnTo>
                  <a:pt x="25" y="2439"/>
                </a:lnTo>
                <a:lnTo>
                  <a:pt x="215" y="2835"/>
                </a:lnTo>
                <a:lnTo>
                  <a:pt x="208" y="2798"/>
                </a:lnTo>
                <a:lnTo>
                  <a:pt x="201" y="2761"/>
                </a:lnTo>
                <a:lnTo>
                  <a:pt x="197" y="2720"/>
                </a:lnTo>
                <a:lnTo>
                  <a:pt x="194" y="2683"/>
                </a:lnTo>
                <a:lnTo>
                  <a:pt x="191" y="2646"/>
                </a:lnTo>
                <a:lnTo>
                  <a:pt x="190" y="2609"/>
                </a:lnTo>
                <a:lnTo>
                  <a:pt x="190" y="2568"/>
                </a:lnTo>
                <a:lnTo>
                  <a:pt x="190" y="2531"/>
                </a:lnTo>
                <a:lnTo>
                  <a:pt x="191" y="2494"/>
                </a:lnTo>
                <a:lnTo>
                  <a:pt x="194" y="2457"/>
                </a:lnTo>
                <a:lnTo>
                  <a:pt x="199" y="2379"/>
                </a:lnTo>
                <a:lnTo>
                  <a:pt x="207" y="2305"/>
                </a:lnTo>
                <a:lnTo>
                  <a:pt x="215" y="2227"/>
                </a:lnTo>
                <a:lnTo>
                  <a:pt x="223" y="2153"/>
                </a:lnTo>
                <a:lnTo>
                  <a:pt x="231" y="2074"/>
                </a:lnTo>
                <a:lnTo>
                  <a:pt x="237" y="2001"/>
                </a:lnTo>
                <a:lnTo>
                  <a:pt x="239" y="1959"/>
                </a:lnTo>
                <a:lnTo>
                  <a:pt x="240" y="1922"/>
                </a:lnTo>
                <a:lnTo>
                  <a:pt x="241" y="1885"/>
                </a:lnTo>
                <a:lnTo>
                  <a:pt x="240" y="1849"/>
                </a:lnTo>
                <a:lnTo>
                  <a:pt x="239" y="1807"/>
                </a:lnTo>
                <a:lnTo>
                  <a:pt x="237" y="1770"/>
                </a:lnTo>
                <a:lnTo>
                  <a:pt x="234" y="1733"/>
                </a:lnTo>
                <a:lnTo>
                  <a:pt x="229" y="1696"/>
                </a:lnTo>
                <a:lnTo>
                  <a:pt x="223" y="1655"/>
                </a:lnTo>
                <a:lnTo>
                  <a:pt x="215" y="1618"/>
                </a:lnTo>
                <a:lnTo>
                  <a:pt x="208" y="1581"/>
                </a:lnTo>
                <a:lnTo>
                  <a:pt x="201" y="1544"/>
                </a:lnTo>
                <a:lnTo>
                  <a:pt x="197" y="1503"/>
                </a:lnTo>
                <a:lnTo>
                  <a:pt x="194" y="1466"/>
                </a:lnTo>
                <a:lnTo>
                  <a:pt x="191" y="1429"/>
                </a:lnTo>
                <a:lnTo>
                  <a:pt x="190" y="1392"/>
                </a:lnTo>
                <a:lnTo>
                  <a:pt x="190" y="1351"/>
                </a:lnTo>
                <a:lnTo>
                  <a:pt x="190" y="1314"/>
                </a:lnTo>
                <a:lnTo>
                  <a:pt x="191" y="1277"/>
                </a:lnTo>
                <a:lnTo>
                  <a:pt x="194" y="1240"/>
                </a:lnTo>
                <a:lnTo>
                  <a:pt x="199" y="1162"/>
                </a:lnTo>
                <a:lnTo>
                  <a:pt x="207" y="1088"/>
                </a:lnTo>
                <a:lnTo>
                  <a:pt x="215" y="1010"/>
                </a:lnTo>
                <a:lnTo>
                  <a:pt x="223" y="936"/>
                </a:lnTo>
                <a:lnTo>
                  <a:pt x="231" y="857"/>
                </a:lnTo>
                <a:lnTo>
                  <a:pt x="237" y="784"/>
                </a:lnTo>
                <a:lnTo>
                  <a:pt x="239" y="742"/>
                </a:lnTo>
                <a:lnTo>
                  <a:pt x="240" y="705"/>
                </a:lnTo>
                <a:lnTo>
                  <a:pt x="241" y="668"/>
                </a:lnTo>
                <a:lnTo>
                  <a:pt x="240" y="632"/>
                </a:lnTo>
                <a:lnTo>
                  <a:pt x="239" y="590"/>
                </a:lnTo>
                <a:lnTo>
                  <a:pt x="237" y="553"/>
                </a:lnTo>
                <a:lnTo>
                  <a:pt x="234" y="516"/>
                </a:lnTo>
                <a:lnTo>
                  <a:pt x="229" y="479"/>
                </a:lnTo>
                <a:lnTo>
                  <a:pt x="223" y="438"/>
                </a:lnTo>
                <a:lnTo>
                  <a:pt x="215" y="401"/>
                </a:lnTo>
                <a:lnTo>
                  <a:pt x="25" y="0"/>
                </a:lnTo>
              </a:path>
            </a:pathLst>
          </a:custGeom>
          <a:gradFill rotWithShape="0">
            <a:gsLst>
              <a:gs pos="0">
                <a:srgbClr val="808080"/>
              </a:gs>
              <a:gs pos="100000">
                <a:srgbClr val="40404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xmlns="" id="{36441954-832B-4ADB-B3E8-FBF173B0260E}"/>
              </a:ext>
            </a:extLst>
          </p:cNvPr>
          <p:cNvSpPr>
            <a:spLocks/>
          </p:cNvSpPr>
          <p:nvPr/>
        </p:nvSpPr>
        <p:spPr bwMode="auto">
          <a:xfrm>
            <a:off x="609600" y="-381000"/>
            <a:ext cx="339725" cy="3127375"/>
          </a:xfrm>
          <a:custGeom>
            <a:avLst/>
            <a:gdLst>
              <a:gd name="T0" fmla="*/ 45109 w 241"/>
              <a:gd name="T1" fmla="*/ 39688 h 1970"/>
              <a:gd name="T2" fmla="*/ 62024 w 241"/>
              <a:gd name="T3" fmla="*/ 125413 h 1970"/>
              <a:gd name="T4" fmla="*/ 70482 w 241"/>
              <a:gd name="T5" fmla="*/ 255588 h 1970"/>
              <a:gd name="T6" fmla="*/ 64844 w 241"/>
              <a:gd name="T7" fmla="*/ 420688 h 1970"/>
              <a:gd name="T8" fmla="*/ 46518 w 241"/>
              <a:gd name="T9" fmla="*/ 590550 h 1970"/>
              <a:gd name="T10" fmla="*/ 23964 w 241"/>
              <a:gd name="T11" fmla="*/ 755650 h 1970"/>
              <a:gd name="T12" fmla="*/ 5639 w 241"/>
              <a:gd name="T13" fmla="*/ 925513 h 1970"/>
              <a:gd name="T14" fmla="*/ 0 w 241"/>
              <a:gd name="T15" fmla="*/ 1090613 h 1970"/>
              <a:gd name="T16" fmla="*/ 8458 w 241"/>
              <a:gd name="T17" fmla="*/ 1220788 h 1970"/>
              <a:gd name="T18" fmla="*/ 25374 w 241"/>
              <a:gd name="T19" fmla="*/ 1304925 h 1970"/>
              <a:gd name="T20" fmla="*/ 45109 w 241"/>
              <a:gd name="T21" fmla="*/ 1385888 h 1970"/>
              <a:gd name="T22" fmla="*/ 62024 w 241"/>
              <a:gd name="T23" fmla="*/ 1470025 h 1970"/>
              <a:gd name="T24" fmla="*/ 70482 w 241"/>
              <a:gd name="T25" fmla="*/ 1595438 h 1970"/>
              <a:gd name="T26" fmla="*/ 64844 w 241"/>
              <a:gd name="T27" fmla="*/ 1765300 h 1970"/>
              <a:gd name="T28" fmla="*/ 46518 w 241"/>
              <a:gd name="T29" fmla="*/ 1930400 h 1970"/>
              <a:gd name="T30" fmla="*/ 23964 w 241"/>
              <a:gd name="T31" fmla="*/ 2100263 h 1970"/>
              <a:gd name="T32" fmla="*/ 5639 w 241"/>
              <a:gd name="T33" fmla="*/ 2265363 h 1970"/>
              <a:gd name="T34" fmla="*/ 0 w 241"/>
              <a:gd name="T35" fmla="*/ 2435225 h 1970"/>
              <a:gd name="T36" fmla="*/ 8458 w 241"/>
              <a:gd name="T37" fmla="*/ 2560638 h 1970"/>
              <a:gd name="T38" fmla="*/ 25374 w 241"/>
              <a:gd name="T39" fmla="*/ 2646363 h 1970"/>
              <a:gd name="T40" fmla="*/ 303074 w 241"/>
              <a:gd name="T41" fmla="*/ 3125788 h 1970"/>
              <a:gd name="T42" fmla="*/ 284749 w 241"/>
              <a:gd name="T43" fmla="*/ 3040063 h 1970"/>
              <a:gd name="T44" fmla="*/ 272062 w 241"/>
              <a:gd name="T45" fmla="*/ 2955925 h 1970"/>
              <a:gd name="T46" fmla="*/ 267833 w 241"/>
              <a:gd name="T47" fmla="*/ 2790825 h 1970"/>
              <a:gd name="T48" fmla="*/ 280520 w 241"/>
              <a:gd name="T49" fmla="*/ 2620963 h 1970"/>
              <a:gd name="T50" fmla="*/ 303074 w 241"/>
              <a:gd name="T51" fmla="*/ 2455863 h 1970"/>
              <a:gd name="T52" fmla="*/ 324219 w 241"/>
              <a:gd name="T53" fmla="*/ 2286000 h 1970"/>
              <a:gd name="T54" fmla="*/ 336906 w 241"/>
              <a:gd name="T55" fmla="*/ 2116138 h 1970"/>
              <a:gd name="T56" fmla="*/ 334086 w 241"/>
              <a:gd name="T57" fmla="*/ 1951038 h 1970"/>
              <a:gd name="T58" fmla="*/ 322809 w 241"/>
              <a:gd name="T59" fmla="*/ 1865313 h 1970"/>
              <a:gd name="T60" fmla="*/ 303074 w 241"/>
              <a:gd name="T61" fmla="*/ 1781175 h 1970"/>
              <a:gd name="T62" fmla="*/ 284749 w 241"/>
              <a:gd name="T63" fmla="*/ 1695450 h 1970"/>
              <a:gd name="T64" fmla="*/ 272062 w 241"/>
              <a:gd name="T65" fmla="*/ 1616075 h 1970"/>
              <a:gd name="T66" fmla="*/ 267833 w 241"/>
              <a:gd name="T67" fmla="*/ 1444625 h 1970"/>
              <a:gd name="T68" fmla="*/ 280520 w 241"/>
              <a:gd name="T69" fmla="*/ 1281113 h 1970"/>
              <a:gd name="T70" fmla="*/ 303074 w 241"/>
              <a:gd name="T71" fmla="*/ 1109663 h 1970"/>
              <a:gd name="T72" fmla="*/ 324219 w 241"/>
              <a:gd name="T73" fmla="*/ 939800 h 1970"/>
              <a:gd name="T74" fmla="*/ 336906 w 241"/>
              <a:gd name="T75" fmla="*/ 774700 h 1970"/>
              <a:gd name="T76" fmla="*/ 334086 w 241"/>
              <a:gd name="T77" fmla="*/ 604838 h 1970"/>
              <a:gd name="T78" fmla="*/ 322809 w 241"/>
              <a:gd name="T79" fmla="*/ 525463 h 1970"/>
              <a:gd name="T80" fmla="*/ 303074 w 241"/>
              <a:gd name="T81" fmla="*/ 439738 h 197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241" h="1970">
                <a:moveTo>
                  <a:pt x="25" y="0"/>
                </a:moveTo>
                <a:lnTo>
                  <a:pt x="32" y="25"/>
                </a:lnTo>
                <a:lnTo>
                  <a:pt x="39" y="54"/>
                </a:lnTo>
                <a:lnTo>
                  <a:pt x="44" y="79"/>
                </a:lnTo>
                <a:lnTo>
                  <a:pt x="46" y="107"/>
                </a:lnTo>
                <a:lnTo>
                  <a:pt x="50" y="161"/>
                </a:lnTo>
                <a:lnTo>
                  <a:pt x="50" y="211"/>
                </a:lnTo>
                <a:lnTo>
                  <a:pt x="46" y="265"/>
                </a:lnTo>
                <a:lnTo>
                  <a:pt x="40" y="318"/>
                </a:lnTo>
                <a:lnTo>
                  <a:pt x="33" y="372"/>
                </a:lnTo>
                <a:lnTo>
                  <a:pt x="25" y="425"/>
                </a:lnTo>
                <a:lnTo>
                  <a:pt x="17" y="476"/>
                </a:lnTo>
                <a:lnTo>
                  <a:pt x="10" y="529"/>
                </a:lnTo>
                <a:lnTo>
                  <a:pt x="4" y="583"/>
                </a:lnTo>
                <a:lnTo>
                  <a:pt x="0" y="636"/>
                </a:lnTo>
                <a:lnTo>
                  <a:pt x="0" y="687"/>
                </a:lnTo>
                <a:lnTo>
                  <a:pt x="4" y="740"/>
                </a:lnTo>
                <a:lnTo>
                  <a:pt x="6" y="769"/>
                </a:lnTo>
                <a:lnTo>
                  <a:pt x="11" y="794"/>
                </a:lnTo>
                <a:lnTo>
                  <a:pt x="18" y="822"/>
                </a:lnTo>
                <a:lnTo>
                  <a:pt x="25" y="847"/>
                </a:lnTo>
                <a:lnTo>
                  <a:pt x="32" y="873"/>
                </a:lnTo>
                <a:lnTo>
                  <a:pt x="39" y="901"/>
                </a:lnTo>
                <a:lnTo>
                  <a:pt x="44" y="926"/>
                </a:lnTo>
                <a:lnTo>
                  <a:pt x="46" y="951"/>
                </a:lnTo>
                <a:lnTo>
                  <a:pt x="50" y="1005"/>
                </a:lnTo>
                <a:lnTo>
                  <a:pt x="50" y="1059"/>
                </a:lnTo>
                <a:lnTo>
                  <a:pt x="46" y="1112"/>
                </a:lnTo>
                <a:lnTo>
                  <a:pt x="40" y="1162"/>
                </a:lnTo>
                <a:lnTo>
                  <a:pt x="33" y="1216"/>
                </a:lnTo>
                <a:lnTo>
                  <a:pt x="25" y="1270"/>
                </a:lnTo>
                <a:lnTo>
                  <a:pt x="17" y="1323"/>
                </a:lnTo>
                <a:lnTo>
                  <a:pt x="10" y="1377"/>
                </a:lnTo>
                <a:lnTo>
                  <a:pt x="4" y="1427"/>
                </a:lnTo>
                <a:lnTo>
                  <a:pt x="0" y="1481"/>
                </a:lnTo>
                <a:lnTo>
                  <a:pt x="0" y="1534"/>
                </a:lnTo>
                <a:lnTo>
                  <a:pt x="4" y="1588"/>
                </a:lnTo>
                <a:lnTo>
                  <a:pt x="6" y="1613"/>
                </a:lnTo>
                <a:lnTo>
                  <a:pt x="11" y="1638"/>
                </a:lnTo>
                <a:lnTo>
                  <a:pt x="18" y="1667"/>
                </a:lnTo>
                <a:lnTo>
                  <a:pt x="25" y="1692"/>
                </a:lnTo>
                <a:lnTo>
                  <a:pt x="215" y="1969"/>
                </a:lnTo>
                <a:lnTo>
                  <a:pt x="207" y="1944"/>
                </a:lnTo>
                <a:lnTo>
                  <a:pt x="202" y="1915"/>
                </a:lnTo>
                <a:lnTo>
                  <a:pt x="197" y="1890"/>
                </a:lnTo>
                <a:lnTo>
                  <a:pt x="193" y="1862"/>
                </a:lnTo>
                <a:lnTo>
                  <a:pt x="190" y="1808"/>
                </a:lnTo>
                <a:lnTo>
                  <a:pt x="190" y="1758"/>
                </a:lnTo>
                <a:lnTo>
                  <a:pt x="193" y="1704"/>
                </a:lnTo>
                <a:lnTo>
                  <a:pt x="199" y="1651"/>
                </a:lnTo>
                <a:lnTo>
                  <a:pt x="207" y="1597"/>
                </a:lnTo>
                <a:lnTo>
                  <a:pt x="215" y="1547"/>
                </a:lnTo>
                <a:lnTo>
                  <a:pt x="223" y="1493"/>
                </a:lnTo>
                <a:lnTo>
                  <a:pt x="230" y="1440"/>
                </a:lnTo>
                <a:lnTo>
                  <a:pt x="236" y="1386"/>
                </a:lnTo>
                <a:lnTo>
                  <a:pt x="239" y="1333"/>
                </a:lnTo>
                <a:lnTo>
                  <a:pt x="240" y="1282"/>
                </a:lnTo>
                <a:lnTo>
                  <a:pt x="237" y="1229"/>
                </a:lnTo>
                <a:lnTo>
                  <a:pt x="233" y="1200"/>
                </a:lnTo>
                <a:lnTo>
                  <a:pt x="229" y="1175"/>
                </a:lnTo>
                <a:lnTo>
                  <a:pt x="222" y="1147"/>
                </a:lnTo>
                <a:lnTo>
                  <a:pt x="215" y="1122"/>
                </a:lnTo>
                <a:lnTo>
                  <a:pt x="207" y="1096"/>
                </a:lnTo>
                <a:lnTo>
                  <a:pt x="202" y="1068"/>
                </a:lnTo>
                <a:lnTo>
                  <a:pt x="197" y="1043"/>
                </a:lnTo>
                <a:lnTo>
                  <a:pt x="193" y="1018"/>
                </a:lnTo>
                <a:lnTo>
                  <a:pt x="190" y="964"/>
                </a:lnTo>
                <a:lnTo>
                  <a:pt x="190" y="910"/>
                </a:lnTo>
                <a:lnTo>
                  <a:pt x="193" y="857"/>
                </a:lnTo>
                <a:lnTo>
                  <a:pt x="199" y="807"/>
                </a:lnTo>
                <a:lnTo>
                  <a:pt x="207" y="753"/>
                </a:lnTo>
                <a:lnTo>
                  <a:pt x="215" y="699"/>
                </a:lnTo>
                <a:lnTo>
                  <a:pt x="223" y="646"/>
                </a:lnTo>
                <a:lnTo>
                  <a:pt x="230" y="592"/>
                </a:lnTo>
                <a:lnTo>
                  <a:pt x="236" y="542"/>
                </a:lnTo>
                <a:lnTo>
                  <a:pt x="239" y="488"/>
                </a:lnTo>
                <a:lnTo>
                  <a:pt x="240" y="435"/>
                </a:lnTo>
                <a:lnTo>
                  <a:pt x="237" y="381"/>
                </a:lnTo>
                <a:lnTo>
                  <a:pt x="233" y="356"/>
                </a:lnTo>
                <a:lnTo>
                  <a:pt x="229" y="331"/>
                </a:lnTo>
                <a:lnTo>
                  <a:pt x="222" y="302"/>
                </a:lnTo>
                <a:lnTo>
                  <a:pt x="215" y="277"/>
                </a:lnTo>
                <a:lnTo>
                  <a:pt x="25" y="0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xmlns="" id="{A8996302-1B8B-498A-943C-4A620080CB67}"/>
              </a:ext>
            </a:extLst>
          </p:cNvPr>
          <p:cNvSpPr>
            <a:spLocks/>
          </p:cNvSpPr>
          <p:nvPr/>
        </p:nvSpPr>
        <p:spPr bwMode="auto">
          <a:xfrm>
            <a:off x="203200" y="-76200"/>
            <a:ext cx="341313" cy="4498975"/>
          </a:xfrm>
          <a:custGeom>
            <a:avLst/>
            <a:gdLst>
              <a:gd name="T0" fmla="*/ 46543 w 242"/>
              <a:gd name="T1" fmla="*/ 57150 h 2834"/>
              <a:gd name="T2" fmla="*/ 62057 w 242"/>
              <a:gd name="T3" fmla="*/ 179388 h 2834"/>
              <a:gd name="T4" fmla="*/ 69109 w 242"/>
              <a:gd name="T5" fmla="*/ 301625 h 2834"/>
              <a:gd name="T6" fmla="*/ 71930 w 242"/>
              <a:gd name="T7" fmla="*/ 423863 h 2834"/>
              <a:gd name="T8" fmla="*/ 69109 w 242"/>
              <a:gd name="T9" fmla="*/ 546100 h 2834"/>
              <a:gd name="T10" fmla="*/ 57826 w 242"/>
              <a:gd name="T11" fmla="*/ 727075 h 2834"/>
              <a:gd name="T12" fmla="*/ 35260 w 242"/>
              <a:gd name="T13" fmla="*/ 963613 h 2834"/>
              <a:gd name="T14" fmla="*/ 12693 w 242"/>
              <a:gd name="T15" fmla="*/ 1209675 h 2834"/>
              <a:gd name="T16" fmla="*/ 2821 w 242"/>
              <a:gd name="T17" fmla="*/ 1389063 h 2834"/>
              <a:gd name="T18" fmla="*/ 0 w 242"/>
              <a:gd name="T19" fmla="*/ 1511300 h 2834"/>
              <a:gd name="T20" fmla="*/ 2821 w 242"/>
              <a:gd name="T21" fmla="*/ 1625600 h 2834"/>
              <a:gd name="T22" fmla="*/ 9873 w 242"/>
              <a:gd name="T23" fmla="*/ 1747838 h 2834"/>
              <a:gd name="T24" fmla="*/ 25387 w 242"/>
              <a:gd name="T25" fmla="*/ 1871663 h 2834"/>
              <a:gd name="T26" fmla="*/ 46543 w 242"/>
              <a:gd name="T27" fmla="*/ 1985963 h 2834"/>
              <a:gd name="T28" fmla="*/ 62057 w 242"/>
              <a:gd name="T29" fmla="*/ 2108200 h 2834"/>
              <a:gd name="T30" fmla="*/ 69109 w 242"/>
              <a:gd name="T31" fmla="*/ 2230438 h 2834"/>
              <a:gd name="T32" fmla="*/ 71930 w 242"/>
              <a:gd name="T33" fmla="*/ 2352675 h 2834"/>
              <a:gd name="T34" fmla="*/ 69109 w 242"/>
              <a:gd name="T35" fmla="*/ 2474913 h 2834"/>
              <a:gd name="T36" fmla="*/ 57826 w 242"/>
              <a:gd name="T37" fmla="*/ 2655888 h 2834"/>
              <a:gd name="T38" fmla="*/ 35260 w 242"/>
              <a:gd name="T39" fmla="*/ 2900363 h 2834"/>
              <a:gd name="T40" fmla="*/ 12693 w 242"/>
              <a:gd name="T41" fmla="*/ 3144838 h 2834"/>
              <a:gd name="T42" fmla="*/ 2821 w 242"/>
              <a:gd name="T43" fmla="*/ 3324225 h 2834"/>
              <a:gd name="T44" fmla="*/ 0 w 242"/>
              <a:gd name="T45" fmla="*/ 3440113 h 2834"/>
              <a:gd name="T46" fmla="*/ 2821 w 242"/>
              <a:gd name="T47" fmla="*/ 3562350 h 2834"/>
              <a:gd name="T48" fmla="*/ 9873 w 242"/>
              <a:gd name="T49" fmla="*/ 3684588 h 2834"/>
              <a:gd name="T50" fmla="*/ 25387 w 242"/>
              <a:gd name="T51" fmla="*/ 3806825 h 2834"/>
              <a:gd name="T52" fmla="*/ 303233 w 242"/>
              <a:gd name="T53" fmla="*/ 4497388 h 2834"/>
              <a:gd name="T54" fmla="*/ 283487 w 242"/>
              <a:gd name="T55" fmla="*/ 4375150 h 2834"/>
              <a:gd name="T56" fmla="*/ 273615 w 242"/>
              <a:gd name="T57" fmla="*/ 4252913 h 2834"/>
              <a:gd name="T58" fmla="*/ 267973 w 242"/>
              <a:gd name="T59" fmla="*/ 4130675 h 2834"/>
              <a:gd name="T60" fmla="*/ 267973 w 242"/>
              <a:gd name="T61" fmla="*/ 4014788 h 2834"/>
              <a:gd name="T62" fmla="*/ 273615 w 242"/>
              <a:gd name="T63" fmla="*/ 3892550 h 2834"/>
              <a:gd name="T64" fmla="*/ 291950 w 242"/>
              <a:gd name="T65" fmla="*/ 3648075 h 2834"/>
              <a:gd name="T66" fmla="*/ 314516 w 242"/>
              <a:gd name="T67" fmla="*/ 3411538 h 2834"/>
              <a:gd name="T68" fmla="*/ 334261 w 242"/>
              <a:gd name="T69" fmla="*/ 3165475 h 2834"/>
              <a:gd name="T70" fmla="*/ 338492 w 242"/>
              <a:gd name="T71" fmla="*/ 3043238 h 2834"/>
              <a:gd name="T72" fmla="*/ 338492 w 242"/>
              <a:gd name="T73" fmla="*/ 2928938 h 2834"/>
              <a:gd name="T74" fmla="*/ 334261 w 242"/>
              <a:gd name="T75" fmla="*/ 2806700 h 2834"/>
              <a:gd name="T76" fmla="*/ 322978 w 242"/>
              <a:gd name="T77" fmla="*/ 2684463 h 2834"/>
              <a:gd name="T78" fmla="*/ 303233 w 242"/>
              <a:gd name="T79" fmla="*/ 2562225 h 2834"/>
              <a:gd name="T80" fmla="*/ 283487 w 242"/>
              <a:gd name="T81" fmla="*/ 2439988 h 2834"/>
              <a:gd name="T82" fmla="*/ 273615 w 242"/>
              <a:gd name="T83" fmla="*/ 2324100 h 2834"/>
              <a:gd name="T84" fmla="*/ 267973 w 242"/>
              <a:gd name="T85" fmla="*/ 2201863 h 2834"/>
              <a:gd name="T86" fmla="*/ 267973 w 242"/>
              <a:gd name="T87" fmla="*/ 2079625 h 2834"/>
              <a:gd name="T88" fmla="*/ 273615 w 242"/>
              <a:gd name="T89" fmla="*/ 1957388 h 2834"/>
              <a:gd name="T90" fmla="*/ 291950 w 242"/>
              <a:gd name="T91" fmla="*/ 1719263 h 2834"/>
              <a:gd name="T92" fmla="*/ 314516 w 242"/>
              <a:gd name="T93" fmla="*/ 1474788 h 2834"/>
              <a:gd name="T94" fmla="*/ 334261 w 242"/>
              <a:gd name="T95" fmla="*/ 1238250 h 2834"/>
              <a:gd name="T96" fmla="*/ 338492 w 242"/>
              <a:gd name="T97" fmla="*/ 1116013 h 2834"/>
              <a:gd name="T98" fmla="*/ 338492 w 242"/>
              <a:gd name="T99" fmla="*/ 993775 h 2834"/>
              <a:gd name="T100" fmla="*/ 334261 w 242"/>
              <a:gd name="T101" fmla="*/ 869950 h 2834"/>
              <a:gd name="T102" fmla="*/ 322978 w 242"/>
              <a:gd name="T103" fmla="*/ 755650 h 2834"/>
              <a:gd name="T104" fmla="*/ 303233 w 242"/>
              <a:gd name="T105" fmla="*/ 633413 h 283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2" h="2834">
                <a:moveTo>
                  <a:pt x="25" y="0"/>
                </a:moveTo>
                <a:lnTo>
                  <a:pt x="33" y="36"/>
                </a:lnTo>
                <a:lnTo>
                  <a:pt x="39" y="77"/>
                </a:lnTo>
                <a:lnTo>
                  <a:pt x="44" y="113"/>
                </a:lnTo>
                <a:lnTo>
                  <a:pt x="47" y="154"/>
                </a:lnTo>
                <a:lnTo>
                  <a:pt x="49" y="190"/>
                </a:lnTo>
                <a:lnTo>
                  <a:pt x="50" y="231"/>
                </a:lnTo>
                <a:lnTo>
                  <a:pt x="51" y="267"/>
                </a:lnTo>
                <a:lnTo>
                  <a:pt x="50" y="304"/>
                </a:lnTo>
                <a:lnTo>
                  <a:pt x="49" y="344"/>
                </a:lnTo>
                <a:lnTo>
                  <a:pt x="47" y="381"/>
                </a:lnTo>
                <a:lnTo>
                  <a:pt x="41" y="458"/>
                </a:lnTo>
                <a:lnTo>
                  <a:pt x="33" y="535"/>
                </a:lnTo>
                <a:lnTo>
                  <a:pt x="25" y="607"/>
                </a:lnTo>
                <a:lnTo>
                  <a:pt x="17" y="684"/>
                </a:lnTo>
                <a:lnTo>
                  <a:pt x="9" y="762"/>
                </a:lnTo>
                <a:lnTo>
                  <a:pt x="4" y="839"/>
                </a:lnTo>
                <a:lnTo>
                  <a:pt x="2" y="875"/>
                </a:lnTo>
                <a:lnTo>
                  <a:pt x="0" y="911"/>
                </a:lnTo>
                <a:lnTo>
                  <a:pt x="0" y="952"/>
                </a:lnTo>
                <a:lnTo>
                  <a:pt x="0" y="988"/>
                </a:lnTo>
                <a:lnTo>
                  <a:pt x="2" y="1024"/>
                </a:lnTo>
                <a:lnTo>
                  <a:pt x="4" y="1065"/>
                </a:lnTo>
                <a:lnTo>
                  <a:pt x="7" y="1101"/>
                </a:lnTo>
                <a:lnTo>
                  <a:pt x="12" y="1138"/>
                </a:lnTo>
                <a:lnTo>
                  <a:pt x="18" y="1179"/>
                </a:lnTo>
                <a:lnTo>
                  <a:pt x="25" y="1215"/>
                </a:lnTo>
                <a:lnTo>
                  <a:pt x="33" y="1251"/>
                </a:lnTo>
                <a:lnTo>
                  <a:pt x="39" y="1292"/>
                </a:lnTo>
                <a:lnTo>
                  <a:pt x="44" y="1328"/>
                </a:lnTo>
                <a:lnTo>
                  <a:pt x="47" y="1369"/>
                </a:lnTo>
                <a:lnTo>
                  <a:pt x="49" y="1405"/>
                </a:lnTo>
                <a:lnTo>
                  <a:pt x="50" y="1446"/>
                </a:lnTo>
                <a:lnTo>
                  <a:pt x="51" y="1482"/>
                </a:lnTo>
                <a:lnTo>
                  <a:pt x="50" y="1523"/>
                </a:lnTo>
                <a:lnTo>
                  <a:pt x="49" y="1559"/>
                </a:lnTo>
                <a:lnTo>
                  <a:pt x="47" y="1596"/>
                </a:lnTo>
                <a:lnTo>
                  <a:pt x="41" y="1673"/>
                </a:lnTo>
                <a:lnTo>
                  <a:pt x="33" y="1750"/>
                </a:lnTo>
                <a:lnTo>
                  <a:pt x="25" y="1827"/>
                </a:lnTo>
                <a:lnTo>
                  <a:pt x="17" y="1904"/>
                </a:lnTo>
                <a:lnTo>
                  <a:pt x="9" y="1981"/>
                </a:lnTo>
                <a:lnTo>
                  <a:pt x="4" y="2053"/>
                </a:lnTo>
                <a:lnTo>
                  <a:pt x="2" y="2094"/>
                </a:lnTo>
                <a:lnTo>
                  <a:pt x="0" y="2130"/>
                </a:lnTo>
                <a:lnTo>
                  <a:pt x="0" y="2167"/>
                </a:lnTo>
                <a:lnTo>
                  <a:pt x="0" y="2207"/>
                </a:lnTo>
                <a:lnTo>
                  <a:pt x="2" y="2244"/>
                </a:lnTo>
                <a:lnTo>
                  <a:pt x="4" y="2285"/>
                </a:lnTo>
                <a:lnTo>
                  <a:pt x="7" y="2321"/>
                </a:lnTo>
                <a:lnTo>
                  <a:pt x="12" y="2357"/>
                </a:lnTo>
                <a:lnTo>
                  <a:pt x="18" y="2398"/>
                </a:lnTo>
                <a:lnTo>
                  <a:pt x="25" y="2434"/>
                </a:lnTo>
                <a:lnTo>
                  <a:pt x="215" y="2833"/>
                </a:lnTo>
                <a:lnTo>
                  <a:pt x="208" y="2797"/>
                </a:lnTo>
                <a:lnTo>
                  <a:pt x="201" y="2756"/>
                </a:lnTo>
                <a:lnTo>
                  <a:pt x="197" y="2720"/>
                </a:lnTo>
                <a:lnTo>
                  <a:pt x="194" y="2679"/>
                </a:lnTo>
                <a:lnTo>
                  <a:pt x="191" y="2643"/>
                </a:lnTo>
                <a:lnTo>
                  <a:pt x="190" y="2602"/>
                </a:lnTo>
                <a:lnTo>
                  <a:pt x="190" y="2566"/>
                </a:lnTo>
                <a:lnTo>
                  <a:pt x="190" y="2529"/>
                </a:lnTo>
                <a:lnTo>
                  <a:pt x="191" y="2489"/>
                </a:lnTo>
                <a:lnTo>
                  <a:pt x="194" y="2452"/>
                </a:lnTo>
                <a:lnTo>
                  <a:pt x="199" y="2375"/>
                </a:lnTo>
                <a:lnTo>
                  <a:pt x="207" y="2298"/>
                </a:lnTo>
                <a:lnTo>
                  <a:pt x="215" y="2226"/>
                </a:lnTo>
                <a:lnTo>
                  <a:pt x="223" y="2149"/>
                </a:lnTo>
                <a:lnTo>
                  <a:pt x="231" y="2071"/>
                </a:lnTo>
                <a:lnTo>
                  <a:pt x="237" y="1994"/>
                </a:lnTo>
                <a:lnTo>
                  <a:pt x="239" y="1958"/>
                </a:lnTo>
                <a:lnTo>
                  <a:pt x="240" y="1917"/>
                </a:lnTo>
                <a:lnTo>
                  <a:pt x="241" y="1881"/>
                </a:lnTo>
                <a:lnTo>
                  <a:pt x="240" y="1845"/>
                </a:lnTo>
                <a:lnTo>
                  <a:pt x="239" y="1804"/>
                </a:lnTo>
                <a:lnTo>
                  <a:pt x="237" y="1768"/>
                </a:lnTo>
                <a:lnTo>
                  <a:pt x="234" y="1727"/>
                </a:lnTo>
                <a:lnTo>
                  <a:pt x="229" y="1691"/>
                </a:lnTo>
                <a:lnTo>
                  <a:pt x="223" y="1650"/>
                </a:lnTo>
                <a:lnTo>
                  <a:pt x="215" y="1614"/>
                </a:lnTo>
                <a:lnTo>
                  <a:pt x="208" y="1577"/>
                </a:lnTo>
                <a:lnTo>
                  <a:pt x="201" y="1537"/>
                </a:lnTo>
                <a:lnTo>
                  <a:pt x="197" y="1500"/>
                </a:lnTo>
                <a:lnTo>
                  <a:pt x="194" y="1464"/>
                </a:lnTo>
                <a:lnTo>
                  <a:pt x="191" y="1423"/>
                </a:lnTo>
                <a:lnTo>
                  <a:pt x="190" y="1387"/>
                </a:lnTo>
                <a:lnTo>
                  <a:pt x="190" y="1351"/>
                </a:lnTo>
                <a:lnTo>
                  <a:pt x="190" y="1310"/>
                </a:lnTo>
                <a:lnTo>
                  <a:pt x="191" y="1274"/>
                </a:lnTo>
                <a:lnTo>
                  <a:pt x="194" y="1233"/>
                </a:lnTo>
                <a:lnTo>
                  <a:pt x="199" y="1160"/>
                </a:lnTo>
                <a:lnTo>
                  <a:pt x="207" y="1083"/>
                </a:lnTo>
                <a:lnTo>
                  <a:pt x="215" y="1006"/>
                </a:lnTo>
                <a:lnTo>
                  <a:pt x="223" y="929"/>
                </a:lnTo>
                <a:lnTo>
                  <a:pt x="231" y="852"/>
                </a:lnTo>
                <a:lnTo>
                  <a:pt x="237" y="780"/>
                </a:lnTo>
                <a:lnTo>
                  <a:pt x="239" y="739"/>
                </a:lnTo>
                <a:lnTo>
                  <a:pt x="240" y="703"/>
                </a:lnTo>
                <a:lnTo>
                  <a:pt x="241" y="666"/>
                </a:lnTo>
                <a:lnTo>
                  <a:pt x="240" y="626"/>
                </a:lnTo>
                <a:lnTo>
                  <a:pt x="239" y="589"/>
                </a:lnTo>
                <a:lnTo>
                  <a:pt x="237" y="548"/>
                </a:lnTo>
                <a:lnTo>
                  <a:pt x="234" y="512"/>
                </a:lnTo>
                <a:lnTo>
                  <a:pt x="229" y="476"/>
                </a:lnTo>
                <a:lnTo>
                  <a:pt x="223" y="435"/>
                </a:lnTo>
                <a:lnTo>
                  <a:pt x="215" y="399"/>
                </a:lnTo>
                <a:lnTo>
                  <a:pt x="25" y="0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79BE4A43-95C2-4ADF-88C0-A4D13C0083B5}"/>
              </a:ext>
            </a:extLst>
          </p:cNvPr>
          <p:cNvPicPr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1419CB50-6CAE-4478-A8F7-70C50048B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7388" y="608013"/>
            <a:ext cx="77692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D311EB4B-D849-4180-90D3-7D42E364C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976438"/>
            <a:ext cx="7769225" cy="411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A521EF40-04C8-4E80-8BB2-AC63141B7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09563"/>
            <a:ext cx="381000" cy="381000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1919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093733E1-F1BF-4B6F-BE70-EA503D932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656013"/>
            <a:ext cx="381000" cy="381000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1919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7DBE076-650E-4459-BB24-4532751AB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500563"/>
            <a:ext cx="381000" cy="381000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1919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xmlns="" id="{EC7258AA-D2A9-4524-A814-83DD49EA5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334000"/>
            <a:ext cx="381000" cy="381000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1919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xmlns="" id="{60E36EA0-A6F6-499E-ACCE-E21C4C3A0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167438"/>
            <a:ext cx="381000" cy="381000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1919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xmlns="" id="{B9C2CDD8-0F97-4C03-9676-D8FD602BF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76438"/>
            <a:ext cx="381000" cy="381000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1919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xmlns="" id="{95EDC407-66CC-4BF3-B043-B356E6EAC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22575"/>
            <a:ext cx="381000" cy="381000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1919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xmlns="" id="{19AD8830-B167-4F11-A21D-9C6B2CFDC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000"/>
            <a:ext cx="381000" cy="381000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19196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4488" indent="-344488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4538" indent="-28575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700">
          <a:solidFill>
            <a:schemeClr val="tx1"/>
          </a:solidFill>
          <a:latin typeface="+mn-lt"/>
        </a:defRPr>
      </a:lvl2pPr>
      <a:lvl3pPr marL="1144588" indent="-231775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>
          <a:solidFill>
            <a:schemeClr val="tx1"/>
          </a:solidFill>
          <a:latin typeface="+mn-lt"/>
        </a:defRPr>
      </a:lvl3pPr>
      <a:lvl4pPr marL="1600200" indent="-227013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>
          <a:solidFill>
            <a:schemeClr val="tx1"/>
          </a:solidFill>
          <a:latin typeface="+mn-lt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5pPr>
      <a:lvl6pPr marL="25146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6pPr>
      <a:lvl7pPr marL="29718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7pPr>
      <a:lvl8pPr marL="34290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8pPr>
      <a:lvl9pPr marL="38862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xmlns="" id="{1F6E9096-7356-418F-A0EE-5C9B5240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295400"/>
            <a:ext cx="708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3075" name="Picture 5" descr="loading_circle">
            <a:extLst>
              <a:ext uri="{FF2B5EF4-FFF2-40B4-BE49-F238E27FC236}">
                <a16:creationId xmlns:a16="http://schemas.microsoft.com/office/drawing/2014/main" xmlns="" id="{207FB3F2-87F3-4A38-9A6D-12B27C0F963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 descr="loading_circle">
            <a:extLst>
              <a:ext uri="{FF2B5EF4-FFF2-40B4-BE49-F238E27FC236}">
                <a16:creationId xmlns:a16="http://schemas.microsoft.com/office/drawing/2014/main" xmlns="" id="{D2EE012E-62BE-4CF1-AF61-118C23D0420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" y="1524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7" name="WordArt 7">
            <a:extLst>
              <a:ext uri="{FF2B5EF4-FFF2-40B4-BE49-F238E27FC236}">
                <a16:creationId xmlns:a16="http://schemas.microsoft.com/office/drawing/2014/main" xmlns="" id="{701F69D5-1171-41D2-9D04-D6BCAF8B153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47800" y="2789238"/>
            <a:ext cx="6781800" cy="12795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8A2EC"/>
              </a:extrusionClr>
              <a:contourClr>
                <a:srgbClr val="A603AB"/>
              </a:contourClr>
            </a:sp3d>
          </a:bodyPr>
          <a:lstStyle/>
          <a:p>
            <a:pPr algn="ctr"/>
            <a:r>
              <a:rPr lang="vi-VN" sz="40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cs typeface="Times New Roman" panose="02020603050405020304" pitchFamily="18" charset="0"/>
              </a:rPr>
              <a:t>QUÃNG ĐƯỜNG</a:t>
            </a:r>
            <a:endParaRPr lang="en-US" sz="40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cs typeface="Times New Roman" panose="02020603050405020304" pitchFamily="18" charset="0"/>
            </a:endParaRPr>
          </a:p>
        </p:txBody>
      </p:sp>
      <p:sp>
        <p:nvSpPr>
          <p:cNvPr id="3078" name="Text Box 9">
            <a:extLst>
              <a:ext uri="{FF2B5EF4-FFF2-40B4-BE49-F238E27FC236}">
                <a16:creationId xmlns:a16="http://schemas.microsoft.com/office/drawing/2014/main" xmlns="" id="{40131A17-3C26-4F77-B833-0A9005F7C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" y="1004888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9900"/>
                </a:solidFill>
              </a:rPr>
              <a:t>TOÁN LỚP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repeatCount="indefinite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xmlns="" id="{AE57DEDB-F7B2-4907-9475-3F26BFB9B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-76200"/>
            <a:ext cx="6324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chemeClr val="tx2"/>
                </a:solidFill>
              </a:rPr>
              <a:t/>
            </a:r>
            <a:br>
              <a:rPr lang="en-US" altLang="en-US" b="1">
                <a:solidFill>
                  <a:schemeClr val="tx2"/>
                </a:solidFill>
              </a:rPr>
            </a:br>
            <a:r>
              <a:rPr lang="en-US" altLang="en-US" b="1" u="sng">
                <a:solidFill>
                  <a:schemeClr val="tx2"/>
                </a:solidFill>
              </a:rPr>
              <a:t>Toán</a:t>
            </a:r>
          </a:p>
        </p:txBody>
      </p:sp>
      <p:sp>
        <p:nvSpPr>
          <p:cNvPr id="116741" name="Text Box 5">
            <a:extLst>
              <a:ext uri="{FF2B5EF4-FFF2-40B4-BE49-F238E27FC236}">
                <a16:creationId xmlns:a16="http://schemas.microsoft.com/office/drawing/2014/main" xmlns="" id="{1B36CF3F-45E0-4279-B7A5-E2F5E5930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5625"/>
            <a:ext cx="8686800" cy="244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1.Một người đi xe đạp được 1,2 km trong thời gian </a:t>
            </a:r>
          </a:p>
          <a:p>
            <a:r>
              <a:rPr lang="en-US" altLang="en-US"/>
              <a:t>6 phút.Tính vận tốc xe đạp:</a:t>
            </a:r>
          </a:p>
          <a:p>
            <a:r>
              <a:rPr lang="en-US" altLang="en-US"/>
              <a:t>A.12 km/phút                  B. 7,2 km/phút</a:t>
            </a:r>
          </a:p>
          <a:p>
            <a:r>
              <a:rPr lang="en-US" altLang="en-US"/>
              <a:t>C.12 km/giờ                    D. 7,2 km/giờ</a:t>
            </a:r>
            <a:endParaRPr lang="en-US" altLang="en-US" u="sng"/>
          </a:p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16742" name="Text Box 6">
            <a:extLst>
              <a:ext uri="{FF2B5EF4-FFF2-40B4-BE49-F238E27FC236}">
                <a16:creationId xmlns:a16="http://schemas.microsoft.com/office/drawing/2014/main" xmlns="" id="{AE302272-E792-459E-878B-3979D5555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828800"/>
            <a:ext cx="8305800" cy="244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2.Một ô tô đi được 40,2 km trong thời gian 0,6 giờ .Tính vận tốc ô tô đó:</a:t>
            </a:r>
          </a:p>
          <a:p>
            <a:r>
              <a:rPr lang="en-US" altLang="en-US"/>
              <a:t>A.59 km/giờ                    B.62 km/giờ </a:t>
            </a:r>
          </a:p>
          <a:p>
            <a:r>
              <a:rPr lang="en-US" altLang="en-US"/>
              <a:t>C.67 km/giờ                    D.71 km/giờ</a:t>
            </a:r>
            <a:endParaRPr lang="en-US" altLang="en-US" u="sng"/>
          </a:p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16743" name="Oval 7">
            <a:extLst>
              <a:ext uri="{FF2B5EF4-FFF2-40B4-BE49-F238E27FC236}">
                <a16:creationId xmlns:a16="http://schemas.microsoft.com/office/drawing/2014/main" xmlns="" id="{F93D2473-09B4-4735-97C7-89AE9138B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6248400"/>
            <a:ext cx="533400" cy="533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116744" name="Oval 8">
            <a:extLst>
              <a:ext uri="{FF2B5EF4-FFF2-40B4-BE49-F238E27FC236}">
                <a16:creationId xmlns:a16="http://schemas.microsoft.com/office/drawing/2014/main" xmlns="" id="{8C038F25-10D2-4BD6-8854-F40A3E4E3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6019800"/>
            <a:ext cx="533400" cy="533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116745" name="Text Box 9">
            <a:extLst>
              <a:ext uri="{FF2B5EF4-FFF2-40B4-BE49-F238E27FC236}">
                <a16:creationId xmlns:a16="http://schemas.microsoft.com/office/drawing/2014/main" xmlns="" id="{36D8B0D8-8224-4A53-A34E-8EF754CCE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90600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u="sng"/>
              <a:t>Bài cũ</a:t>
            </a:r>
          </a:p>
        </p:txBody>
      </p:sp>
      <p:sp>
        <p:nvSpPr>
          <p:cNvPr id="4104" name="Oval 10">
            <a:extLst>
              <a:ext uri="{FF2B5EF4-FFF2-40B4-BE49-F238E27FC236}">
                <a16:creationId xmlns:a16="http://schemas.microsoft.com/office/drawing/2014/main" xmlns="" id="{5FB9130B-2C7F-4462-9F28-FB949E1A3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62600"/>
            <a:ext cx="533400" cy="533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4105" name="Oval 11">
            <a:extLst>
              <a:ext uri="{FF2B5EF4-FFF2-40B4-BE49-F238E27FC236}">
                <a16:creationId xmlns:a16="http://schemas.microsoft.com/office/drawing/2014/main" xmlns="" id="{200391FF-1D3B-43FE-B7CD-342F372A5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181600"/>
            <a:ext cx="533400" cy="533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4106" name="Oval 12">
            <a:extLst>
              <a:ext uri="{FF2B5EF4-FFF2-40B4-BE49-F238E27FC236}">
                <a16:creationId xmlns:a16="http://schemas.microsoft.com/office/drawing/2014/main" xmlns="" id="{63F2B845-B6A5-4AC1-9F00-3B2C59905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029200"/>
            <a:ext cx="533400" cy="533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6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5 -0.42778 L 0.30417 0.24537 " pathEditMode="relative" rAng="0" ptsTypes="AA">
                                      <p:cBhvr>
                                        <p:cTn id="16" dur="2000" spd="-100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458" y="3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" dur="20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0416 -0.46111 L -0.45416 -0.12639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/>
      <p:bldP spid="116741" grpId="1"/>
      <p:bldP spid="116742" grpId="0"/>
      <p:bldP spid="116743" grpId="0" animBg="1"/>
      <p:bldP spid="116744" grpId="0" animBg="1"/>
      <p:bldP spid="11674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01B4456E-0AC3-4A4D-98C3-141507A6AA4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-76200"/>
            <a:ext cx="7772400" cy="1143000"/>
          </a:xfrm>
        </p:spPr>
        <p:txBody>
          <a:bodyPr/>
          <a:lstStyle/>
          <a:p>
            <a:r>
              <a:rPr lang="en-US" altLang="en-US" sz="2400" u="sng"/>
              <a:t>Toán</a:t>
            </a:r>
          </a:p>
        </p:txBody>
      </p:sp>
      <p:sp>
        <p:nvSpPr>
          <p:cNvPr id="5123" name="Line 4">
            <a:extLst>
              <a:ext uri="{FF2B5EF4-FFF2-40B4-BE49-F238E27FC236}">
                <a16:creationId xmlns:a16="http://schemas.microsoft.com/office/drawing/2014/main" xmlns="" id="{17946D83-038F-47F2-A0D2-D39D89BEEE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0"/>
            <a:ext cx="0" cy="685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1" name="Text Box 5">
            <a:extLst>
              <a:ext uri="{FF2B5EF4-FFF2-40B4-BE49-F238E27FC236}">
                <a16:creationId xmlns:a16="http://schemas.microsoft.com/office/drawing/2014/main" xmlns="" id="{011CFFAC-0649-4389-8012-C94AF33BD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819150"/>
            <a:ext cx="441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Quãng đường</a:t>
            </a:r>
          </a:p>
        </p:txBody>
      </p:sp>
      <p:sp>
        <p:nvSpPr>
          <p:cNvPr id="106502" name="Text Box 6">
            <a:extLst>
              <a:ext uri="{FF2B5EF4-FFF2-40B4-BE49-F238E27FC236}">
                <a16:creationId xmlns:a16="http://schemas.microsoft.com/office/drawing/2014/main" xmlns="" id="{798482D8-7B70-4973-AED3-0E0958985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447800"/>
            <a:ext cx="7848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a.</a:t>
            </a:r>
            <a:r>
              <a:rPr lang="en-US" altLang="en-US" u="sng"/>
              <a:t>Bài toán 1 </a:t>
            </a:r>
            <a:r>
              <a:rPr lang="en-US" altLang="en-US"/>
              <a:t>Một ô tô đi trong 4 giờ với vận tốc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42,5 km/giờ.Tính quãng đường đi được của ô tô.</a:t>
            </a:r>
            <a:endParaRPr lang="en-US" altLang="en-US" u="sng"/>
          </a:p>
        </p:txBody>
      </p:sp>
      <p:sp>
        <p:nvSpPr>
          <p:cNvPr id="106503" name="Text Box 7">
            <a:extLst>
              <a:ext uri="{FF2B5EF4-FFF2-40B4-BE49-F238E27FC236}">
                <a16:creationId xmlns:a16="http://schemas.microsoft.com/office/drawing/2014/main" xmlns="" id="{4065636D-B576-41FF-A228-34AD38EF2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514600"/>
            <a:ext cx="69342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spcBef>
                <a:spcPct val="50000"/>
              </a:spcBef>
            </a:pPr>
            <a:r>
              <a:rPr lang="en-US" altLang="en-US" u="sng"/>
              <a:t>Bài giải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    Quãng đường ô tô đi được trong 4 giờ là: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                  42,5 x 4  = (170 km)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                                Đáp số: 170 km</a:t>
            </a:r>
          </a:p>
        </p:txBody>
      </p:sp>
      <p:sp>
        <p:nvSpPr>
          <p:cNvPr id="106505" name="Text Box 9">
            <a:extLst>
              <a:ext uri="{FF2B5EF4-FFF2-40B4-BE49-F238E27FC236}">
                <a16:creationId xmlns:a16="http://schemas.microsoft.com/office/drawing/2014/main" xmlns="" id="{AD76748C-D2A7-4E90-A129-23647F660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424488"/>
            <a:ext cx="716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FF00"/>
                </a:solidFill>
              </a:rPr>
              <a:t>s</a:t>
            </a:r>
            <a:r>
              <a:rPr lang="en-US" altLang="en-US"/>
              <a:t> là quãng đường;</a:t>
            </a:r>
            <a:r>
              <a:rPr lang="en-US" altLang="en-US">
                <a:solidFill>
                  <a:srgbClr val="FFFF00"/>
                </a:solidFill>
              </a:rPr>
              <a:t>v</a:t>
            </a:r>
            <a:r>
              <a:rPr lang="en-US" altLang="en-US"/>
              <a:t> là vận tốc; </a:t>
            </a:r>
            <a:r>
              <a:rPr lang="en-US" altLang="en-US">
                <a:solidFill>
                  <a:srgbClr val="FFFF00"/>
                </a:solidFill>
              </a:rPr>
              <a:t>t </a:t>
            </a:r>
            <a:r>
              <a:rPr lang="en-US" altLang="en-US"/>
              <a:t>là thời gian</a:t>
            </a:r>
          </a:p>
        </p:txBody>
      </p:sp>
      <p:sp>
        <p:nvSpPr>
          <p:cNvPr id="106506" name="Text Box 10">
            <a:extLst>
              <a:ext uri="{FF2B5EF4-FFF2-40B4-BE49-F238E27FC236}">
                <a16:creationId xmlns:a16="http://schemas.microsoft.com/office/drawing/2014/main" xmlns="" id="{03FC3B03-6741-452F-96E9-FC2A65776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88168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v = s : t </a:t>
            </a:r>
          </a:p>
        </p:txBody>
      </p:sp>
      <p:sp>
        <p:nvSpPr>
          <p:cNvPr id="106507" name="Text Box 11">
            <a:extLst>
              <a:ext uri="{FF2B5EF4-FFF2-40B4-BE49-F238E27FC236}">
                <a16:creationId xmlns:a16="http://schemas.microsoft.com/office/drawing/2014/main" xmlns="" id="{43514472-A56B-45A7-B826-AF655273A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957888"/>
            <a:ext cx="175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 = v x t </a:t>
            </a:r>
          </a:p>
        </p:txBody>
      </p:sp>
      <p:sp>
        <p:nvSpPr>
          <p:cNvPr id="106508" name="AutoShape 12">
            <a:extLst>
              <a:ext uri="{FF2B5EF4-FFF2-40B4-BE49-F238E27FC236}">
                <a16:creationId xmlns:a16="http://schemas.microsoft.com/office/drawing/2014/main" xmlns="" id="{1BF1B04D-C31A-4AB1-AF09-4F51ECEFB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6096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106510" name="Rectangle 14">
            <a:extLst>
              <a:ext uri="{FF2B5EF4-FFF2-40B4-BE49-F238E27FC236}">
                <a16:creationId xmlns:a16="http://schemas.microsoft.com/office/drawing/2014/main" xmlns="" id="{28BD3107-198E-4B08-ADD2-D402ACA66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9200"/>
            <a:ext cx="3810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s =  v x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6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/>
      <p:bldP spid="106502" grpId="0"/>
      <p:bldP spid="106503" grpId="0"/>
      <p:bldP spid="106505" grpId="0"/>
      <p:bldP spid="106506" grpId="0"/>
      <p:bldP spid="106507" grpId="0"/>
      <p:bldP spid="106508" grpId="0" animBg="1"/>
      <p:bldP spid="1065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4CF6DAC7-1211-4219-99F9-969133D6448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1750"/>
            <a:ext cx="7772400" cy="1143000"/>
          </a:xfrm>
        </p:spPr>
        <p:txBody>
          <a:bodyPr/>
          <a:lstStyle/>
          <a:p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 u="sng"/>
              <a:t>Toán</a:t>
            </a:r>
            <a:br>
              <a:rPr lang="en-US" altLang="en-US" sz="2400" u="sng"/>
            </a:br>
            <a:r>
              <a:rPr lang="en-US" altLang="en-US" sz="2400" b="0">
                <a:solidFill>
                  <a:schemeClr val="tx1"/>
                </a:solidFill>
              </a:rPr>
              <a:t>Quãng đường</a:t>
            </a:r>
          </a:p>
        </p:txBody>
      </p:sp>
      <p:sp>
        <p:nvSpPr>
          <p:cNvPr id="6147" name="Line 5">
            <a:extLst>
              <a:ext uri="{FF2B5EF4-FFF2-40B4-BE49-F238E27FC236}">
                <a16:creationId xmlns:a16="http://schemas.microsoft.com/office/drawing/2014/main" xmlns="" id="{BF66620E-FAD3-4C79-9FC9-3CCF84F024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0"/>
            <a:ext cx="0" cy="685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6" name="Text Box 6">
            <a:extLst>
              <a:ext uri="{FF2B5EF4-FFF2-40B4-BE49-F238E27FC236}">
                <a16:creationId xmlns:a16="http://schemas.microsoft.com/office/drawing/2014/main" xmlns="" id="{57E78355-8934-4DBD-90BA-245CA1162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374900"/>
            <a:ext cx="7772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u="sng"/>
              <a:t>Bài toán</a:t>
            </a:r>
            <a:r>
              <a:rPr lang="en-US" altLang="en-US" sz="2400"/>
              <a:t> 2:Một người đi xe đạp với vận tốc 12 km/giờ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 trong 2 giờ 30 phút.Tính quãng đường người đó đi được</a:t>
            </a:r>
          </a:p>
        </p:txBody>
      </p:sp>
      <p:sp>
        <p:nvSpPr>
          <p:cNvPr id="107527" name="Text Box 7">
            <a:extLst>
              <a:ext uri="{FF2B5EF4-FFF2-40B4-BE49-F238E27FC236}">
                <a16:creationId xmlns:a16="http://schemas.microsoft.com/office/drawing/2014/main" xmlns="" id="{53CF9BEE-2CB0-417C-B4F0-C60CF9222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05200"/>
            <a:ext cx="62484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u="sng"/>
              <a:t>Bài giải</a:t>
            </a:r>
            <a:r>
              <a:rPr lang="en-US" altLang="en-US" sz="2400"/>
              <a:t>:</a:t>
            </a:r>
          </a:p>
          <a:p>
            <a:pPr algn="ctr">
              <a:spcBef>
                <a:spcPct val="50000"/>
              </a:spcBef>
            </a:pPr>
            <a:r>
              <a:rPr lang="en-US" altLang="en-US" sz="2400"/>
              <a:t>           2 giờ 30 phút = 2,5 giờ</a:t>
            </a:r>
          </a:p>
          <a:p>
            <a:pPr algn="ctr">
              <a:spcBef>
                <a:spcPct val="50000"/>
              </a:spcBef>
            </a:pPr>
            <a:r>
              <a:rPr lang="en-US" altLang="en-US" sz="2400"/>
              <a:t>Quãng đường người đó đã đi được là:</a:t>
            </a:r>
          </a:p>
          <a:p>
            <a:pPr algn="ctr">
              <a:spcBef>
                <a:spcPct val="50000"/>
              </a:spcBef>
            </a:pPr>
            <a:r>
              <a:rPr lang="en-US" altLang="en-US" sz="2400"/>
              <a:t>           12 x 2,5 = 30 (km)</a:t>
            </a:r>
          </a:p>
          <a:p>
            <a:pPr algn="ctr">
              <a:spcBef>
                <a:spcPct val="50000"/>
              </a:spcBef>
            </a:pPr>
            <a:r>
              <a:rPr lang="en-US" altLang="en-US" sz="2400"/>
              <a:t>                           Đáp số: 30 km</a:t>
            </a:r>
          </a:p>
        </p:txBody>
      </p:sp>
      <p:sp>
        <p:nvSpPr>
          <p:cNvPr id="6150" name="Text Box 8">
            <a:extLst>
              <a:ext uri="{FF2B5EF4-FFF2-40B4-BE49-F238E27FC236}">
                <a16:creationId xmlns:a16="http://schemas.microsoft.com/office/drawing/2014/main" xmlns="" id="{76BC5888-1042-4F57-BC2B-9CB5FAD82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157288"/>
            <a:ext cx="6858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07529" name="Text Box 9">
            <a:extLst>
              <a:ext uri="{FF2B5EF4-FFF2-40B4-BE49-F238E27FC236}">
                <a16:creationId xmlns:a16="http://schemas.microsoft.com/office/drawing/2014/main" xmlns="" id="{F1CF246F-DA4F-4172-9617-34446E5B5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370013"/>
            <a:ext cx="6781800" cy="22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/>
              <a:t>Công thức: s = v x t</a:t>
            </a:r>
          </a:p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</a:rPr>
              <a:t>s</a:t>
            </a:r>
            <a:r>
              <a:rPr lang="en-US" altLang="en-US" sz="2400"/>
              <a:t> là quãng đường;</a:t>
            </a:r>
            <a:r>
              <a:rPr lang="en-US" altLang="en-US" sz="2400">
                <a:solidFill>
                  <a:srgbClr val="FFFF00"/>
                </a:solidFill>
              </a:rPr>
              <a:t>v</a:t>
            </a:r>
            <a:r>
              <a:rPr lang="en-US" altLang="en-US" sz="2400"/>
              <a:t> là vận tốc; </a:t>
            </a:r>
            <a:r>
              <a:rPr lang="en-US" altLang="en-US" sz="2400">
                <a:solidFill>
                  <a:srgbClr val="FFFF00"/>
                </a:solidFill>
              </a:rPr>
              <a:t>t </a:t>
            </a:r>
            <a:r>
              <a:rPr lang="en-US" altLang="en-US" sz="2400"/>
              <a:t>là thời gian</a:t>
            </a:r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/>
      <p:bldP spid="107527" grpId="0"/>
      <p:bldP spid="1075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B8BD2CCB-8490-4D7A-B1FD-C45D74EE55E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-76200"/>
            <a:ext cx="7772400" cy="1143000"/>
          </a:xfrm>
        </p:spPr>
        <p:txBody>
          <a:bodyPr/>
          <a:lstStyle/>
          <a:p>
            <a:r>
              <a:rPr lang="en-US" altLang="en-US" sz="2000"/>
              <a:t/>
            </a:r>
            <a:br>
              <a:rPr lang="en-US" altLang="en-US" sz="2000"/>
            </a:br>
            <a:endParaRPr lang="en-US" altLang="en-US" sz="3200" b="0">
              <a:solidFill>
                <a:schemeClr val="tx1"/>
              </a:solidFill>
            </a:endParaRPr>
          </a:p>
        </p:txBody>
      </p:sp>
      <p:sp>
        <p:nvSpPr>
          <p:cNvPr id="7171" name="Line 4">
            <a:extLst>
              <a:ext uri="{FF2B5EF4-FFF2-40B4-BE49-F238E27FC236}">
                <a16:creationId xmlns:a16="http://schemas.microsoft.com/office/drawing/2014/main" xmlns="" id="{673671F6-DFEF-4440-868F-22D170F6E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0"/>
            <a:ext cx="0" cy="685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49" name="Text Box 5">
            <a:extLst>
              <a:ext uri="{FF2B5EF4-FFF2-40B4-BE49-F238E27FC236}">
                <a16:creationId xmlns:a16="http://schemas.microsoft.com/office/drawing/2014/main" xmlns="" id="{599C6C7A-67F8-441F-AFE2-3D9EC1FA0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219200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u="sng"/>
              <a:t>Luyện tập</a:t>
            </a:r>
          </a:p>
        </p:txBody>
      </p:sp>
      <p:sp>
        <p:nvSpPr>
          <p:cNvPr id="108550" name="Text Box 6">
            <a:extLst>
              <a:ext uri="{FF2B5EF4-FFF2-40B4-BE49-F238E27FC236}">
                <a16:creationId xmlns:a16="http://schemas.microsoft.com/office/drawing/2014/main" xmlns="" id="{4E0D1D45-0FC6-4D74-BC55-D98FADCC0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48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u="sng"/>
              <a:t>Bài 1</a:t>
            </a:r>
            <a:r>
              <a:rPr lang="en-US" altLang="en-US"/>
              <a:t>: Một ca nô đi với vận tốc 15,2 km/giờ.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Tính quãng đường đi được của ca nô trong 3 giờ.</a:t>
            </a:r>
          </a:p>
        </p:txBody>
      </p:sp>
      <p:sp>
        <p:nvSpPr>
          <p:cNvPr id="108551" name="Text Box 7">
            <a:extLst>
              <a:ext uri="{FF2B5EF4-FFF2-40B4-BE49-F238E27FC236}">
                <a16:creationId xmlns:a16="http://schemas.microsoft.com/office/drawing/2014/main" xmlns="" id="{273C3E10-9D7A-475A-9414-8D2149EAF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429000"/>
            <a:ext cx="7620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u="sng"/>
              <a:t>Bài giải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  Quãng đường đi được của ca nô trong 3 giờ là: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15,2 x 3 = 45,6 (km )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Đáp số :  45,6 km</a:t>
            </a:r>
          </a:p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/>
      <p:bldP spid="108550" grpId="0"/>
      <p:bldP spid="1085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8D034E50-D74B-4123-861E-0A5E20B7F77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304800"/>
            <a:ext cx="7772400" cy="1143000"/>
          </a:xfrm>
        </p:spPr>
        <p:txBody>
          <a:bodyPr/>
          <a:lstStyle/>
          <a:p>
            <a:r>
              <a:rPr lang="en-US" altLang="en-US" sz="2000" u="sng"/>
              <a:t/>
            </a:r>
            <a:br>
              <a:rPr lang="en-US" altLang="en-US" sz="2000" u="sng"/>
            </a:br>
            <a:endParaRPr lang="en-US" altLang="en-US" sz="3200" b="0">
              <a:solidFill>
                <a:schemeClr val="tx1"/>
              </a:solidFill>
            </a:endParaRPr>
          </a:p>
        </p:txBody>
      </p:sp>
      <p:sp>
        <p:nvSpPr>
          <p:cNvPr id="8195" name="Line 5">
            <a:extLst>
              <a:ext uri="{FF2B5EF4-FFF2-40B4-BE49-F238E27FC236}">
                <a16:creationId xmlns:a16="http://schemas.microsoft.com/office/drawing/2014/main" xmlns="" id="{CD42A718-F189-4896-BD0D-CAC4BAC6EB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0"/>
            <a:ext cx="0" cy="685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74" name="Text Box 6">
            <a:extLst>
              <a:ext uri="{FF2B5EF4-FFF2-40B4-BE49-F238E27FC236}">
                <a16:creationId xmlns:a16="http://schemas.microsoft.com/office/drawing/2014/main" xmlns="" id="{F9AB8CFD-DBB2-46F7-8B14-C7AC324C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6324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u="sng"/>
              <a:t>Bài 2</a:t>
            </a:r>
            <a:r>
              <a:rPr lang="en-US" altLang="en-US"/>
              <a:t>: Một người đi xe đạp trong 15 phút với vận tốc 12,6 km/giờ.Tính quãng đường đi được của người đó.</a:t>
            </a:r>
          </a:p>
        </p:txBody>
      </p:sp>
      <p:sp>
        <p:nvSpPr>
          <p:cNvPr id="109575" name="Text Box 7">
            <a:extLst>
              <a:ext uri="{FF2B5EF4-FFF2-40B4-BE49-F238E27FC236}">
                <a16:creationId xmlns:a16="http://schemas.microsoft.com/office/drawing/2014/main" xmlns="" id="{52A806A0-3EE8-4330-A057-37F0119E4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276600"/>
            <a:ext cx="6477000" cy="37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u="sng"/>
              <a:t>Bài giải</a:t>
            </a:r>
            <a:r>
              <a:rPr lang="en-US" altLang="en-US"/>
              <a:t>: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 15 phút = 0,25 giờ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Quãng đường đi được của người đó là: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 12,6 x 0,25 = 3,15 (km)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Đáp số: 3,15 km</a:t>
            </a:r>
          </a:p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4" grpId="0"/>
      <p:bldP spid="1095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xmlns="" id="{E4FE3578-BD45-4713-9BFE-95780B9D0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838200"/>
            <a:ext cx="655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14693" name="WordArt 5">
            <a:extLst>
              <a:ext uri="{FF2B5EF4-FFF2-40B4-BE49-F238E27FC236}">
                <a16:creationId xmlns:a16="http://schemas.microsoft.com/office/drawing/2014/main" xmlns="" id="{A74EC727-B209-4BBD-9809-F5893F4C02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381000"/>
            <a:ext cx="44958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8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.VnTime" panose="020B7200000000000000" pitchFamily="34" charset="0"/>
              </a:rPr>
              <a:t>Chän ®¸p ¸n ®óng</a:t>
            </a:r>
          </a:p>
        </p:txBody>
      </p:sp>
      <p:sp>
        <p:nvSpPr>
          <p:cNvPr id="114694" name="Text Box 6">
            <a:extLst>
              <a:ext uri="{FF2B5EF4-FFF2-40B4-BE49-F238E27FC236}">
                <a16:creationId xmlns:a16="http://schemas.microsoft.com/office/drawing/2014/main" xmlns="" id="{613A131F-8F17-4D3E-843F-EF68E18F4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077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</a:rPr>
              <a:t>Một ca nô đi trong 2 giờ với vận tốc 45 km/giờ.Tình quãng đường ô tô đi.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</a:rPr>
              <a:t>A. 90 km                                  B.80km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</a:rPr>
              <a:t>C. 100km                                 D.120 km</a:t>
            </a:r>
          </a:p>
        </p:txBody>
      </p:sp>
      <p:sp>
        <p:nvSpPr>
          <p:cNvPr id="114695" name="Oval 7">
            <a:extLst>
              <a:ext uri="{FF2B5EF4-FFF2-40B4-BE49-F238E27FC236}">
                <a16:creationId xmlns:a16="http://schemas.microsoft.com/office/drawing/2014/main" xmlns="" id="{DCFF1925-DCB4-4332-A6F1-51D56DAC9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62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A</a:t>
            </a:r>
          </a:p>
        </p:txBody>
      </p:sp>
      <p:sp>
        <p:nvSpPr>
          <p:cNvPr id="114697" name="Oval 9">
            <a:extLst>
              <a:ext uri="{FF2B5EF4-FFF2-40B4-BE49-F238E27FC236}">
                <a16:creationId xmlns:a16="http://schemas.microsoft.com/office/drawing/2014/main" xmlns="" id="{F0F262BC-B50F-4129-9A2A-CAB3EFB87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>
                <a:latin typeface=".VnTime" panose="020B7200000000000000" pitchFamily="34" charset="0"/>
              </a:rPr>
              <a:t>C</a:t>
            </a:r>
          </a:p>
        </p:txBody>
      </p:sp>
      <p:sp>
        <p:nvSpPr>
          <p:cNvPr id="114698" name="Text Box 10">
            <a:extLst>
              <a:ext uri="{FF2B5EF4-FFF2-40B4-BE49-F238E27FC236}">
                <a16:creationId xmlns:a16="http://schemas.microsoft.com/office/drawing/2014/main" xmlns="" id="{DF4C860E-F582-4FEE-9397-CEAF093A7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801813"/>
            <a:ext cx="8763000" cy="246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FFFF00"/>
                </a:solidFill>
              </a:rPr>
              <a:t>Bài 2:</a:t>
            </a:r>
            <a:r>
              <a:rPr lang="en-US" altLang="en-US" sz="2400">
                <a:solidFill>
                  <a:srgbClr val="FFFF00"/>
                </a:solidFill>
              </a:rPr>
              <a:t> một máy bay bay với vận tốc 650 km/giờ.Tính quãng đường máy bay bay được trong 2,4 giờ.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</a:rPr>
              <a:t>A.1410 km                                    B.1480 km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</a:rPr>
              <a:t>C.1560 km                                    D.1620 km</a:t>
            </a:r>
            <a:r>
              <a:rPr lang="en-US" altLang="en-US" sz="2400">
                <a:solidFill>
                  <a:srgbClr val="FFFF00"/>
                </a:solidFill>
                <a:latin typeface=".VnTime" panose="020B7200000000000000" pitchFamily="34" charset="0"/>
              </a:rPr>
              <a:t>                    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endParaRPr lang="en-US" altLang="en-US" sz="240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sp>
        <p:nvSpPr>
          <p:cNvPr id="114700" name="Oval 12">
            <a:extLst>
              <a:ext uri="{FF2B5EF4-FFF2-40B4-BE49-F238E27FC236}">
                <a16:creationId xmlns:a16="http://schemas.microsoft.com/office/drawing/2014/main" xmlns="" id="{A690BB5F-F213-4CB2-A74A-FB9924BE7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143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Hết  giờ</a:t>
            </a:r>
          </a:p>
        </p:txBody>
      </p:sp>
      <p:sp>
        <p:nvSpPr>
          <p:cNvPr id="114701" name="Oval 13">
            <a:extLst>
              <a:ext uri="{FF2B5EF4-FFF2-40B4-BE49-F238E27FC236}">
                <a16:creationId xmlns:a16="http://schemas.microsoft.com/office/drawing/2014/main" xmlns="" id="{8C39D202-2AC6-42FA-AC3A-786E8AE2D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143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14702" name="Oval 14">
            <a:extLst>
              <a:ext uri="{FF2B5EF4-FFF2-40B4-BE49-F238E27FC236}">
                <a16:creationId xmlns:a16="http://schemas.microsoft.com/office/drawing/2014/main" xmlns="" id="{C8645740-08E3-4228-BE4D-DC6C4C5C8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143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14703" name="Oval 15">
            <a:extLst>
              <a:ext uri="{FF2B5EF4-FFF2-40B4-BE49-F238E27FC236}">
                <a16:creationId xmlns:a16="http://schemas.microsoft.com/office/drawing/2014/main" xmlns="" id="{C52C9110-F154-4FF3-B263-A0A145F71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143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4704" name="Oval 16">
            <a:extLst>
              <a:ext uri="{FF2B5EF4-FFF2-40B4-BE49-F238E27FC236}">
                <a16:creationId xmlns:a16="http://schemas.microsoft.com/office/drawing/2014/main" xmlns="" id="{30E1A1B9-66BD-4820-B1E8-F7B3652B9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143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4705" name="Oval 17">
            <a:extLst>
              <a:ext uri="{FF2B5EF4-FFF2-40B4-BE49-F238E27FC236}">
                <a16:creationId xmlns:a16="http://schemas.microsoft.com/office/drawing/2014/main" xmlns="" id="{8B0C3D6B-62F9-4E78-8A49-18D85968C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143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Bắt đầu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46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14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3"/>
                  </p:tgtEl>
                </p:cond>
              </p:nextCondLst>
            </p:seq>
          </p:childTnLst>
        </p:cTn>
      </p:par>
    </p:tnLst>
    <p:bldLst>
      <p:bldP spid="114694" grpId="0"/>
      <p:bldP spid="114694" grpId="1"/>
      <p:bldP spid="114695" grpId="0" animBg="1"/>
      <p:bldP spid="114695" grpId="1" animBg="1"/>
      <p:bldP spid="114697" grpId="0" animBg="1"/>
      <p:bldP spid="114698" grpId="0"/>
      <p:bldP spid="114700" grpId="0" animBg="1"/>
      <p:bldP spid="114701" grpId="0" animBg="1"/>
      <p:bldP spid="114702" grpId="0" animBg="1"/>
      <p:bldP spid="114703" grpId="0" animBg="1"/>
      <p:bldP spid="114704" grpId="0" animBg="1"/>
      <p:bldP spid="1147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xmlns="" id="{D5C73AFA-660C-4CEF-B5D9-7A5C925D1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295400"/>
            <a:ext cx="609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0243" name="Picture 5" descr="FSTV116">
            <a:extLst>
              <a:ext uri="{FF2B5EF4-FFF2-40B4-BE49-F238E27FC236}">
                <a16:creationId xmlns:a16="http://schemas.microsoft.com/office/drawing/2014/main" xmlns="" id="{E78BB710-730B-4BE7-A624-E97DAAEED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427163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 descr="butterflies_flowers_md_wht">
            <a:extLst>
              <a:ext uri="{FF2B5EF4-FFF2-40B4-BE49-F238E27FC236}">
                <a16:creationId xmlns:a16="http://schemas.microsoft.com/office/drawing/2014/main" xmlns="" id="{E9B86A72-5FFA-4A1F-901D-D8838757A14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63" y="5048250"/>
            <a:ext cx="1728787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butterflies_flowers_md_wht">
            <a:extLst>
              <a:ext uri="{FF2B5EF4-FFF2-40B4-BE49-F238E27FC236}">
                <a16:creationId xmlns:a16="http://schemas.microsoft.com/office/drawing/2014/main" xmlns="" id="{1D606FF9-F33D-4487-AFBB-10006CAA3A0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4213" y="5108575"/>
            <a:ext cx="1727200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butterflies_flowers_md_wht">
            <a:extLst>
              <a:ext uri="{FF2B5EF4-FFF2-40B4-BE49-F238E27FC236}">
                <a16:creationId xmlns:a16="http://schemas.microsoft.com/office/drawing/2014/main" xmlns="" id="{1FA083FA-C15A-41BE-96A0-3F97B766996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67138" y="5065713"/>
            <a:ext cx="1730375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9" descr="butterflies_flowers_md_wht">
            <a:extLst>
              <a:ext uri="{FF2B5EF4-FFF2-40B4-BE49-F238E27FC236}">
                <a16:creationId xmlns:a16="http://schemas.microsoft.com/office/drawing/2014/main" xmlns="" id="{7060B257-DDF1-4BFF-AD04-F1706E616DA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9750" y="5110163"/>
            <a:ext cx="1728788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0" descr="butterflies_flowers_md_wht">
            <a:extLst>
              <a:ext uri="{FF2B5EF4-FFF2-40B4-BE49-F238E27FC236}">
                <a16:creationId xmlns:a16="http://schemas.microsoft.com/office/drawing/2014/main" xmlns="" id="{97B12A0C-0D01-4F4C-B872-A73363EEAC5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5213" y="5129213"/>
            <a:ext cx="1728787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WordArt 11">
            <a:extLst>
              <a:ext uri="{FF2B5EF4-FFF2-40B4-BE49-F238E27FC236}">
                <a16:creationId xmlns:a16="http://schemas.microsoft.com/office/drawing/2014/main" xmlns="" id="{4A1807FF-0A56-474E-A620-3F82D0690C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" y="838200"/>
            <a:ext cx="7924800" cy="2514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3300"/>
              </a:extrusionClr>
              <a:contourClr>
                <a:srgbClr val="FFFF00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Tạm biệt các bạn</a:t>
            </a:r>
          </a:p>
        </p:txBody>
      </p:sp>
      <p:pic>
        <p:nvPicPr>
          <p:cNvPr id="10250" name="Picture 12" descr="anime">
            <a:extLst>
              <a:ext uri="{FF2B5EF4-FFF2-40B4-BE49-F238E27FC236}">
                <a16:creationId xmlns:a16="http://schemas.microsoft.com/office/drawing/2014/main" xmlns="" id="{521A8625-9A3A-4971-B8E7-414F1B06184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1072173">
            <a:off x="3048000" y="3048000"/>
            <a:ext cx="18383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RNGWAVS">
  <a:themeElements>
    <a:clrScheme name="">
      <a:dk1>
        <a:srgbClr val="808080"/>
      </a:dk1>
      <a:lt1>
        <a:srgbClr val="FFFFFF"/>
      </a:lt1>
      <a:dk2>
        <a:srgbClr val="0099FF"/>
      </a:dk2>
      <a:lt2>
        <a:srgbClr val="FFFFFF"/>
      </a:lt2>
      <a:accent1>
        <a:srgbClr val="00CC99"/>
      </a:accent1>
      <a:accent2>
        <a:srgbClr val="3333CC"/>
      </a:accent2>
      <a:accent3>
        <a:srgbClr val="AACA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RNGWAV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RNGWAV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NGWAV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NGWAV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NGWAV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NGWAV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NGWAV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GWAV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GWAV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GWAV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GWAV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GWAV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NGWAV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UEPI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UEPI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PI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I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I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I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I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I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I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I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I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I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I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I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416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ORNGWAVS</vt:lpstr>
      <vt:lpstr>BLUEPINK</vt:lpstr>
      <vt:lpstr>Slide 1</vt:lpstr>
      <vt:lpstr>Slide 2</vt:lpstr>
      <vt:lpstr>Toán</vt:lpstr>
      <vt:lpstr> Toán Quãng đường</vt:lpstr>
      <vt:lpstr> </vt:lpstr>
      <vt:lpstr> 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Phan Thuong Si</dc:creator>
  <cp:lastModifiedBy>FPT</cp:lastModifiedBy>
  <cp:revision>26</cp:revision>
  <dcterms:created xsi:type="dcterms:W3CDTF">2008-11-03T09:53:07Z</dcterms:created>
  <dcterms:modified xsi:type="dcterms:W3CDTF">2020-05-03T15:33:18Z</dcterms:modified>
</cp:coreProperties>
</file>